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3"/>
  </p:notesMasterIdLst>
  <p:sldIdLst>
    <p:sldId id="259" r:id="rId2"/>
    <p:sldId id="285" r:id="rId3"/>
    <p:sldId id="260" r:id="rId4"/>
    <p:sldId id="300" r:id="rId5"/>
    <p:sldId id="261" r:id="rId6"/>
    <p:sldId id="307" r:id="rId7"/>
    <p:sldId id="308" r:id="rId8"/>
    <p:sldId id="313" r:id="rId9"/>
    <p:sldId id="314" r:id="rId10"/>
    <p:sldId id="311" r:id="rId11"/>
    <p:sldId id="317" r:id="rId12"/>
    <p:sldId id="312" r:id="rId13"/>
    <p:sldId id="315" r:id="rId14"/>
    <p:sldId id="316" r:id="rId15"/>
    <p:sldId id="318" r:id="rId16"/>
    <p:sldId id="320" r:id="rId17"/>
    <p:sldId id="321" r:id="rId18"/>
    <p:sldId id="322" r:id="rId19"/>
    <p:sldId id="323" r:id="rId20"/>
    <p:sldId id="324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hmi Purvachar" initials="R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66BC2-0938-C73E-6FEB-8451625E9F77}" v="2" dt="2018-12-06T02:02:00.955"/>
    <p1510:client id="{04650F09-3E4C-460D-9EC3-50DA865F9070}" v="133" dt="2018-12-06T00:50:46.663"/>
    <p1510:client id="{7ADE7A3B-5E63-AD5F-3CC1-C8B1AF5C9D85}" v="320" dt="2018-12-06T00:39:10.422"/>
    <p1510:client id="{F98411E9-09FC-4F8E-9105-2E755FA09B9D}" v="31" dt="2018-12-06T16:06:26.054"/>
    <p1510:client id="{506950D7-D79D-C8D6-B960-4E8F3A43CA11}" v="8" dt="2018-12-06T05:16:09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178"/>
  </p:normalViewPr>
  <p:slideViewPr>
    <p:cSldViewPr snapToGrid="0">
      <p:cViewPr varScale="1">
        <p:scale>
          <a:sx n="74" d="100"/>
          <a:sy n="74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46" Type="http://schemas.microsoft.com/office/2016/11/relationships/changesInfo" Target="changesInfos/changesInfo1.xml"/><Relationship Id="rId4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iki Wilkins" userId="S::swilkin3@villanova.edu::0e13417e-4636-4868-bf3e-d4040fde6c4c" providerId="AD" clId="Web-{F98411E9-09FC-4F8E-9105-2E755FA09B9D}"/>
    <pc:docChg chg="addSld delSld modSld sldOrd">
      <pc:chgData name="Sadiki Wilkins" userId="S::swilkin3@villanova.edu::0e13417e-4636-4868-bf3e-d4040fde6c4c" providerId="AD" clId="Web-{F98411E9-09FC-4F8E-9105-2E755FA09B9D}" dt="2018-12-06T16:35:50.912" v="2561"/>
      <pc:docMkLst>
        <pc:docMk/>
      </pc:docMkLst>
      <pc:sldChg chg="modSp">
        <pc:chgData name="Sadiki Wilkins" userId="S::swilkin3@villanova.edu::0e13417e-4636-4868-bf3e-d4040fde6c4c" providerId="AD" clId="Web-{F98411E9-09FC-4F8E-9105-2E755FA09B9D}" dt="2018-12-06T16:31:31.577" v="2558" actId="20577"/>
        <pc:sldMkLst>
          <pc:docMk/>
          <pc:sldMk cId="2034184599" sldId="288"/>
        </pc:sldMkLst>
        <pc:spChg chg="mod">
          <ac:chgData name="Sadiki Wilkins" userId="S::swilkin3@villanova.edu::0e13417e-4636-4868-bf3e-d4040fde6c4c" providerId="AD" clId="Web-{F98411E9-09FC-4F8E-9105-2E755FA09B9D}" dt="2018-12-06T16:31:31.577" v="2558" actId="20577"/>
          <ac:spMkLst>
            <pc:docMk/>
            <pc:sldMk cId="2034184599" sldId="288"/>
            <ac:spMk id="3" creationId="{2BBF2C01-A11C-4C7E-B9F6-1F12D2A76BF9}"/>
          </ac:spMkLst>
        </pc:spChg>
      </pc:sldChg>
      <pc:sldChg chg="addSp delSp modSp ord">
        <pc:chgData name="Sadiki Wilkins" userId="S::swilkin3@villanova.edu::0e13417e-4636-4868-bf3e-d4040fde6c4c" providerId="AD" clId="Web-{F98411E9-09FC-4F8E-9105-2E755FA09B9D}" dt="2018-12-06T16:35:41.523" v="2560"/>
        <pc:sldMkLst>
          <pc:docMk/>
          <pc:sldMk cId="4127030615" sldId="296"/>
        </pc:sldMkLst>
        <pc:spChg chg="mod">
          <ac:chgData name="Sadiki Wilkins" userId="S::swilkin3@villanova.edu::0e13417e-4636-4868-bf3e-d4040fde6c4c" providerId="AD" clId="Web-{F98411E9-09FC-4F8E-9105-2E755FA09B9D}" dt="2018-12-06T14:01:15.761" v="12" actId="20577"/>
          <ac:spMkLst>
            <pc:docMk/>
            <pc:sldMk cId="4127030615" sldId="296"/>
            <ac:spMk id="2" creationId="{65638D07-5645-436C-9A6F-FBD8A1019A64}"/>
          </ac:spMkLst>
        </pc:spChg>
        <pc:spChg chg="mod">
          <ac:chgData name="Sadiki Wilkins" userId="S::swilkin3@villanova.edu::0e13417e-4636-4868-bf3e-d4040fde6c4c" providerId="AD" clId="Web-{F98411E9-09FC-4F8E-9105-2E755FA09B9D}" dt="2018-12-06T14:53:32.865" v="284" actId="20577"/>
          <ac:spMkLst>
            <pc:docMk/>
            <pc:sldMk cId="4127030615" sldId="296"/>
            <ac:spMk id="3" creationId="{DCE6B946-6C12-45FC-B955-66CE2A7E2150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4:01:02.526" v="6"/>
          <ac:spMkLst>
            <pc:docMk/>
            <pc:sldMk cId="4127030615" sldId="296"/>
            <ac:spMk id="4" creationId="{6EDBCFC9-CC86-4BEC-88C8-87F84E676218}"/>
          </ac:spMkLst>
        </pc:spChg>
      </pc:sldChg>
      <pc:sldChg chg="del">
        <pc:chgData name="Sadiki Wilkins" userId="S::swilkin3@villanova.edu::0e13417e-4636-4868-bf3e-d4040fde6c4c" providerId="AD" clId="Web-{F98411E9-09FC-4F8E-9105-2E755FA09B9D}" dt="2018-12-06T15:03:56.581" v="286"/>
        <pc:sldMkLst>
          <pc:docMk/>
          <pc:sldMk cId="2289344992" sldId="297"/>
        </pc:sldMkLst>
      </pc:sldChg>
      <pc:sldChg chg="addSp delSp modSp del">
        <pc:chgData name="Sadiki Wilkins" userId="S::swilkin3@villanova.edu::0e13417e-4636-4868-bf3e-d4040fde6c4c" providerId="AD" clId="Web-{F98411E9-09FC-4F8E-9105-2E755FA09B9D}" dt="2018-12-06T16:03:16.127" v="1308"/>
        <pc:sldMkLst>
          <pc:docMk/>
          <pc:sldMk cId="1213791995" sldId="301"/>
        </pc:sldMkLst>
        <pc:spChg chg="mod">
          <ac:chgData name="Sadiki Wilkins" userId="S::swilkin3@villanova.edu::0e13417e-4636-4868-bf3e-d4040fde6c4c" providerId="AD" clId="Web-{F98411E9-09FC-4F8E-9105-2E755FA09B9D}" dt="2018-12-06T15:28:44.370" v="488" actId="20577"/>
          <ac:spMkLst>
            <pc:docMk/>
            <pc:sldMk cId="1213791995" sldId="301"/>
            <ac:spMk id="2" creationId="{907346F9-64AB-4C0A-A6D4-8CC2F01B3600}"/>
          </ac:spMkLst>
        </pc:spChg>
        <pc:spChg chg="del mod">
          <ac:chgData name="Sadiki Wilkins" userId="S::swilkin3@villanova.edu::0e13417e-4636-4868-bf3e-d4040fde6c4c" providerId="AD" clId="Web-{F98411E9-09FC-4F8E-9105-2E755FA09B9D}" dt="2018-12-06T15:28:35.026" v="485"/>
          <ac:spMkLst>
            <pc:docMk/>
            <pc:sldMk cId="1213791995" sldId="301"/>
            <ac:spMk id="3" creationId="{83348FAD-3CC3-4992-B743-FD4F47853EC0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6:02:44.126" v="1295"/>
          <ac:spMkLst>
            <pc:docMk/>
            <pc:sldMk cId="1213791995" sldId="301"/>
            <ac:spMk id="6" creationId="{1FE4F5E5-8696-4B7C-803C-8EB654A0D69E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6:02:53.392" v="1299"/>
          <ac:spMkLst>
            <pc:docMk/>
            <pc:sldMk cId="1213791995" sldId="301"/>
            <ac:spMk id="7" creationId="{C8535ADB-8C5B-4564-AD9C-DC2AD102F591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6:03:10.549" v="1307"/>
          <ac:spMkLst>
            <pc:docMk/>
            <pc:sldMk cId="1213791995" sldId="301"/>
            <ac:spMk id="9" creationId="{6641D757-A262-4393-AEFA-4A3A4DBB45AE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6:03:07.189" v="1306"/>
          <ac:spMkLst>
            <pc:docMk/>
            <pc:sldMk cId="1213791995" sldId="301"/>
            <ac:spMk id="10" creationId="{C0A25C94-1ECE-458E-8A8C-7CFD645764DE}"/>
          </ac:spMkLst>
        </pc:spChg>
        <pc:graphicFrameChg chg="add del mod ord modGraphic">
          <ac:chgData name="Sadiki Wilkins" userId="S::swilkin3@villanova.edu::0e13417e-4636-4868-bf3e-d4040fde6c4c" providerId="AD" clId="Web-{F98411E9-09FC-4F8E-9105-2E755FA09B9D}" dt="2018-12-06T16:03:10.549" v="1307"/>
          <ac:graphicFrameMkLst>
            <pc:docMk/>
            <pc:sldMk cId="1213791995" sldId="301"/>
            <ac:graphicFrameMk id="4" creationId="{1B307A53-1629-41CC-8510-9C57CBC6DD29}"/>
          </ac:graphicFrameMkLst>
        </pc:graphicFrameChg>
      </pc:sldChg>
      <pc:sldChg chg="modSp add ord replId">
        <pc:chgData name="Sadiki Wilkins" userId="S::swilkin3@villanova.edu::0e13417e-4636-4868-bf3e-d4040fde6c4c" providerId="AD" clId="Web-{F98411E9-09FC-4F8E-9105-2E755FA09B9D}" dt="2018-12-06T16:35:50.912" v="2561"/>
        <pc:sldMkLst>
          <pc:docMk/>
          <pc:sldMk cId="1991413298" sldId="302"/>
        </pc:sldMkLst>
        <pc:spChg chg="mod">
          <ac:chgData name="Sadiki Wilkins" userId="S::swilkin3@villanova.edu::0e13417e-4636-4868-bf3e-d4040fde6c4c" providerId="AD" clId="Web-{F98411E9-09FC-4F8E-9105-2E755FA09B9D}" dt="2018-12-06T15:08:03.260" v="321" actId="20577"/>
          <ac:spMkLst>
            <pc:docMk/>
            <pc:sldMk cId="1991413298" sldId="302"/>
            <ac:spMk id="2" creationId="{65638D07-5645-436C-9A6F-FBD8A1019A64}"/>
          </ac:spMkLst>
        </pc:spChg>
        <pc:spChg chg="mod">
          <ac:chgData name="Sadiki Wilkins" userId="S::swilkin3@villanova.edu::0e13417e-4636-4868-bf3e-d4040fde6c4c" providerId="AD" clId="Web-{F98411E9-09FC-4F8E-9105-2E755FA09B9D}" dt="2018-12-06T15:11:22.671" v="478" actId="20577"/>
          <ac:spMkLst>
            <pc:docMk/>
            <pc:sldMk cId="1991413298" sldId="302"/>
            <ac:spMk id="3" creationId="{DCE6B946-6C12-45FC-B955-66CE2A7E2150}"/>
          </ac:spMkLst>
        </pc:spChg>
      </pc:sldChg>
      <pc:sldChg chg="modSp add del replId">
        <pc:chgData name="Sadiki Wilkins" userId="S::swilkin3@villanova.edu::0e13417e-4636-4868-bf3e-d4040fde6c4c" providerId="AD" clId="Web-{F98411E9-09FC-4F8E-9105-2E755FA09B9D}" dt="2018-12-06T16:26:46.288" v="2484" actId="1076"/>
        <pc:sldMkLst>
          <pc:docMk/>
          <pc:sldMk cId="4187833801" sldId="303"/>
        </pc:sldMkLst>
        <pc:spChg chg="mod">
          <ac:chgData name="Sadiki Wilkins" userId="S::swilkin3@villanova.edu::0e13417e-4636-4868-bf3e-d4040fde6c4c" providerId="AD" clId="Web-{F98411E9-09FC-4F8E-9105-2E755FA09B9D}" dt="2018-12-06T16:03:21.393" v="1312" actId="20577"/>
          <ac:spMkLst>
            <pc:docMk/>
            <pc:sldMk cId="4187833801" sldId="303"/>
            <ac:spMk id="2" creationId="{907346F9-64AB-4C0A-A6D4-8CC2F01B3600}"/>
          </ac:spMkLst>
        </pc:spChg>
        <pc:graphicFrameChg chg="mod modGraphic">
          <ac:chgData name="Sadiki Wilkins" userId="S::swilkin3@villanova.edu::0e13417e-4636-4868-bf3e-d4040fde6c4c" providerId="AD" clId="Web-{F98411E9-09FC-4F8E-9105-2E755FA09B9D}" dt="2018-12-06T16:26:46.288" v="2484" actId="1076"/>
          <ac:graphicFrameMkLst>
            <pc:docMk/>
            <pc:sldMk cId="4187833801" sldId="303"/>
            <ac:graphicFrameMk id="4" creationId="{1B307A53-1629-41CC-8510-9C57CBC6DD29}"/>
          </ac:graphicFrameMkLst>
        </pc:graphicFrameChg>
      </pc:sldChg>
      <pc:sldChg chg="addSp delSp modSp new del">
        <pc:chgData name="Sadiki Wilkins" userId="S::swilkin3@villanova.edu::0e13417e-4636-4868-bf3e-d4040fde6c4c" providerId="AD" clId="Web-{F98411E9-09FC-4F8E-9105-2E755FA09B9D}" dt="2018-12-06T16:06:41.804" v="1369"/>
        <pc:sldMkLst>
          <pc:docMk/>
          <pc:sldMk cId="1691441792" sldId="304"/>
        </pc:sldMkLst>
        <pc:spChg chg="mod">
          <ac:chgData name="Sadiki Wilkins" userId="S::swilkin3@villanova.edu::0e13417e-4636-4868-bf3e-d4040fde6c4c" providerId="AD" clId="Web-{F98411E9-09FC-4F8E-9105-2E755FA09B9D}" dt="2018-12-06T16:03:33.504" v="1317" actId="20577"/>
          <ac:spMkLst>
            <pc:docMk/>
            <pc:sldMk cId="1691441792" sldId="304"/>
            <ac:spMk id="2" creationId="{114EECC9-DF6B-464A-BD2F-4B44AE299ADF}"/>
          </ac:spMkLst>
        </pc:spChg>
        <pc:spChg chg="add del mod">
          <ac:chgData name="Sadiki Wilkins" userId="S::swilkin3@villanova.edu::0e13417e-4636-4868-bf3e-d4040fde6c4c" providerId="AD" clId="Web-{F98411E9-09FC-4F8E-9105-2E755FA09B9D}" dt="2018-12-06T16:06:26.054" v="1366" actId="20577"/>
          <ac:spMkLst>
            <pc:docMk/>
            <pc:sldMk cId="1691441792" sldId="304"/>
            <ac:spMk id="3" creationId="{855065FA-6C59-4389-8103-C71DE7898509}"/>
          </ac:spMkLst>
        </pc:spChg>
        <pc:graphicFrameChg chg="add del">
          <ac:chgData name="Sadiki Wilkins" userId="S::swilkin3@villanova.edu::0e13417e-4636-4868-bf3e-d4040fde6c4c" providerId="AD" clId="Web-{F98411E9-09FC-4F8E-9105-2E755FA09B9D}" dt="2018-12-06T16:05:23.333" v="1328"/>
          <ac:graphicFrameMkLst>
            <pc:docMk/>
            <pc:sldMk cId="1691441792" sldId="304"/>
            <ac:graphicFrameMk id="5" creationId="{398D956F-9462-43D8-A1CA-3DD6C041EE0A}"/>
          </ac:graphicFrameMkLst>
        </pc:graphicFrameChg>
        <pc:graphicFrameChg chg="add del">
          <ac:chgData name="Sadiki Wilkins" userId="S::swilkin3@villanova.edu::0e13417e-4636-4868-bf3e-d4040fde6c4c" providerId="AD" clId="Web-{F98411E9-09FC-4F8E-9105-2E755FA09B9D}" dt="2018-12-06T16:05:41.787" v="1345"/>
          <ac:graphicFrameMkLst>
            <pc:docMk/>
            <pc:sldMk cId="1691441792" sldId="304"/>
            <ac:graphicFrameMk id="7" creationId="{7CC37ED3-5EE3-421A-8E2E-7C71D4E52FD3}"/>
          </ac:graphicFrameMkLst>
        </pc:graphicFrameChg>
        <pc:graphicFrameChg chg="add del">
          <ac:chgData name="Sadiki Wilkins" userId="S::swilkin3@villanova.edu::0e13417e-4636-4868-bf3e-d4040fde6c4c" providerId="AD" clId="Web-{F98411E9-09FC-4F8E-9105-2E755FA09B9D}" dt="2018-12-06T16:05:51.288" v="1347"/>
          <ac:graphicFrameMkLst>
            <pc:docMk/>
            <pc:sldMk cId="1691441792" sldId="304"/>
            <ac:graphicFrameMk id="9" creationId="{89E78561-713D-4127-AAFF-12ACA4B5C20A}"/>
          </ac:graphicFrameMkLst>
        </pc:graphicFrameChg>
        <pc:graphicFrameChg chg="add del mod ord modGraphic">
          <ac:chgData name="Sadiki Wilkins" userId="S::swilkin3@villanova.edu::0e13417e-4636-4868-bf3e-d4040fde6c4c" providerId="AD" clId="Web-{F98411E9-09FC-4F8E-9105-2E755FA09B9D}" dt="2018-12-06T16:06:03.428" v="1349"/>
          <ac:graphicFrameMkLst>
            <pc:docMk/>
            <pc:sldMk cId="1691441792" sldId="304"/>
            <ac:graphicFrameMk id="10" creationId="{800F9645-4FB6-451E-843A-D2CFBE4F10FD}"/>
          </ac:graphicFrameMkLst>
        </pc:graphicFrameChg>
        <pc:graphicFrameChg chg="add del">
          <ac:chgData name="Sadiki Wilkins" userId="S::swilkin3@villanova.edu::0e13417e-4636-4868-bf3e-d4040fde6c4c" providerId="AD" clId="Web-{F98411E9-09FC-4F8E-9105-2E755FA09B9D}" dt="2018-12-06T16:06:23.913" v="1351"/>
          <ac:graphicFrameMkLst>
            <pc:docMk/>
            <pc:sldMk cId="1691441792" sldId="304"/>
            <ac:graphicFrameMk id="19" creationId="{4D1CA18E-100A-4484-8DB9-86AE4EDB60B2}"/>
          </ac:graphicFrameMkLst>
        </pc:graphicFrameChg>
      </pc:sldChg>
      <pc:sldChg chg="modSp add replId">
        <pc:chgData name="Sadiki Wilkins" userId="S::swilkin3@villanova.edu::0e13417e-4636-4868-bf3e-d4040fde6c4c" providerId="AD" clId="Web-{F98411E9-09FC-4F8E-9105-2E755FA09B9D}" dt="2018-12-06T16:21:58.578" v="2319" actId="1076"/>
        <pc:sldMkLst>
          <pc:docMk/>
          <pc:sldMk cId="3673188470" sldId="304"/>
        </pc:sldMkLst>
        <pc:spChg chg="mod">
          <ac:chgData name="Sadiki Wilkins" userId="S::swilkin3@villanova.edu::0e13417e-4636-4868-bf3e-d4040fde6c4c" providerId="AD" clId="Web-{F98411E9-09FC-4F8E-9105-2E755FA09B9D}" dt="2018-12-06T16:06:55.945" v="1374" actId="20577"/>
          <ac:spMkLst>
            <pc:docMk/>
            <pc:sldMk cId="3673188470" sldId="304"/>
            <ac:spMk id="2" creationId="{907346F9-64AB-4C0A-A6D4-8CC2F01B3600}"/>
          </ac:spMkLst>
        </pc:spChg>
        <pc:graphicFrameChg chg="mod modGraphic">
          <ac:chgData name="Sadiki Wilkins" userId="S::swilkin3@villanova.edu::0e13417e-4636-4868-bf3e-d4040fde6c4c" providerId="AD" clId="Web-{F98411E9-09FC-4F8E-9105-2E755FA09B9D}" dt="2018-12-06T16:21:58.578" v="2319" actId="1076"/>
          <ac:graphicFrameMkLst>
            <pc:docMk/>
            <pc:sldMk cId="3673188470" sldId="304"/>
            <ac:graphicFrameMk id="4" creationId="{1B307A53-1629-41CC-8510-9C57CBC6DD29}"/>
          </ac:graphicFrameMkLst>
        </pc:graphicFrameChg>
      </pc:sldChg>
    </pc:docChg>
  </pc:docChgLst>
  <pc:docChgLst>
    <pc:chgData name="Rashmi Purvachar" userId="S::frashmip@villanova.edu::111b8532-1430-40d9-a0dd-be0f45c493b6" providerId="AD" clId="Web-{5A8D1746-2B4E-ADC4-E39E-87F6753F34DB}"/>
    <pc:docChg chg="addSld modSld">
      <pc:chgData name="Rashmi Purvachar" userId="S::frashmip@villanova.edu::111b8532-1430-40d9-a0dd-be0f45c493b6" providerId="AD" clId="Web-{5A8D1746-2B4E-ADC4-E39E-87F6753F34DB}" dt="2018-12-06T18:07:59.384" v="608" actId="20577"/>
      <pc:docMkLst>
        <pc:docMk/>
      </pc:docMkLst>
      <pc:sldChg chg="modSp">
        <pc:chgData name="Rashmi Purvachar" userId="S::frashmip@villanova.edu::111b8532-1430-40d9-a0dd-be0f45c493b6" providerId="AD" clId="Web-{5A8D1746-2B4E-ADC4-E39E-87F6753F34DB}" dt="2018-12-06T17:52:28.306" v="256" actId="20577"/>
        <pc:sldMkLst>
          <pc:docMk/>
          <pc:sldMk cId="4192236127" sldId="258"/>
        </pc:sldMkLst>
        <pc:spChg chg="mod">
          <ac:chgData name="Rashmi Purvachar" userId="S::frashmip@villanova.edu::111b8532-1430-40d9-a0dd-be0f45c493b6" providerId="AD" clId="Web-{5A8D1746-2B4E-ADC4-E39E-87F6753F34DB}" dt="2018-12-06T17:52:28.306" v="256" actId="20577"/>
          <ac:spMkLst>
            <pc:docMk/>
            <pc:sldMk cId="4192236127" sldId="258"/>
            <ac:spMk id="4" creationId="{E80D4554-3B09-4B2D-A9ED-5D50C452F8A6}"/>
          </ac:spMkLst>
        </pc:spChg>
      </pc:sldChg>
      <pc:sldChg chg="modNotes">
        <pc:chgData name="Rashmi Purvachar" userId="S::frashmip@villanova.edu::111b8532-1430-40d9-a0dd-be0f45c493b6" providerId="AD" clId="Web-{5A8D1746-2B4E-ADC4-E39E-87F6753F34DB}" dt="2018-12-06T17:52:09.040" v="249"/>
        <pc:sldMkLst>
          <pc:docMk/>
          <pc:sldMk cId="2705921105" sldId="260"/>
        </pc:sldMkLst>
      </pc:sldChg>
      <pc:sldChg chg="modSp">
        <pc:chgData name="Rashmi Purvachar" userId="S::frashmip@villanova.edu::111b8532-1430-40d9-a0dd-be0f45c493b6" providerId="AD" clId="Web-{5A8D1746-2B4E-ADC4-E39E-87F6753F34DB}" dt="2018-12-06T17:56:07.064" v="340" actId="20577"/>
        <pc:sldMkLst>
          <pc:docMk/>
          <pc:sldMk cId="144997521" sldId="261"/>
        </pc:sldMkLst>
        <pc:spChg chg="mod">
          <ac:chgData name="Rashmi Purvachar" userId="S::frashmip@villanova.edu::111b8532-1430-40d9-a0dd-be0f45c493b6" providerId="AD" clId="Web-{5A8D1746-2B4E-ADC4-E39E-87F6753F34DB}" dt="2018-12-06T17:54:04.435" v="266" actId="20577"/>
          <ac:spMkLst>
            <pc:docMk/>
            <pc:sldMk cId="144997521" sldId="261"/>
            <ac:spMk id="2" creationId="{75F270E3-CC2E-4937-B258-9CAEAA4C7E6A}"/>
          </ac:spMkLst>
        </pc:spChg>
        <pc:spChg chg="mod">
          <ac:chgData name="Rashmi Purvachar" userId="S::frashmip@villanova.edu::111b8532-1430-40d9-a0dd-be0f45c493b6" providerId="AD" clId="Web-{5A8D1746-2B4E-ADC4-E39E-87F6753F34DB}" dt="2018-12-06T17:56:07.064" v="340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8:02:06.669" v="456" actId="1076"/>
        <pc:sldMkLst>
          <pc:docMk/>
          <pc:sldMk cId="4230743534" sldId="264"/>
        </pc:sldMkLst>
        <pc:picChg chg="mod">
          <ac:chgData name="Rashmi Purvachar" userId="S::frashmip@villanova.edu::111b8532-1430-40d9-a0dd-be0f45c493b6" providerId="AD" clId="Web-{5A8D1746-2B4E-ADC4-E39E-87F6753F34DB}" dt="2018-12-06T18:02:06.669" v="456" actId="1076"/>
          <ac:picMkLst>
            <pc:docMk/>
            <pc:sldMk cId="4230743534" sldId="264"/>
            <ac:picMk id="11" creationId="{364CE304-95E9-45DB-AEA0-1CF65560266E}"/>
          </ac:picMkLst>
        </pc:picChg>
      </pc:sldChg>
      <pc:sldChg chg="modSp">
        <pc:chgData name="Rashmi Purvachar" userId="S::frashmip@villanova.edu::111b8532-1430-40d9-a0dd-be0f45c493b6" providerId="AD" clId="Web-{5A8D1746-2B4E-ADC4-E39E-87F6753F34DB}" dt="2018-12-06T16:56:24.444" v="45" actId="20577"/>
        <pc:sldMkLst>
          <pc:docMk/>
          <pc:sldMk cId="461992424" sldId="273"/>
        </pc:sldMkLst>
        <pc:spChg chg="mod">
          <ac:chgData name="Rashmi Purvachar" userId="S::frashmip@villanova.edu::111b8532-1430-40d9-a0dd-be0f45c493b6" providerId="AD" clId="Web-{5A8D1746-2B4E-ADC4-E39E-87F6753F34DB}" dt="2018-12-06T16:56:08.835" v="43" actId="20577"/>
          <ac:spMkLst>
            <pc:docMk/>
            <pc:sldMk cId="461992424" sldId="273"/>
            <ac:spMk id="3" creationId="{DCE6B946-6C12-45FC-B955-66CE2A7E2150}"/>
          </ac:spMkLst>
        </pc:spChg>
        <pc:spChg chg="mod">
          <ac:chgData name="Rashmi Purvachar" userId="S::frashmip@villanova.edu::111b8532-1430-40d9-a0dd-be0f45c493b6" providerId="AD" clId="Web-{5A8D1746-2B4E-ADC4-E39E-87F6753F34DB}" dt="2018-12-06T16:56:15.069" v="44" actId="20577"/>
          <ac:spMkLst>
            <pc:docMk/>
            <pc:sldMk cId="461992424" sldId="273"/>
            <ac:spMk id="7" creationId="{97DEDC81-FADA-418E-93AC-655F1C1AECFB}"/>
          </ac:spMkLst>
        </pc:spChg>
        <pc:spChg chg="mod">
          <ac:chgData name="Rashmi Purvachar" userId="S::frashmip@villanova.edu::111b8532-1430-40d9-a0dd-be0f45c493b6" providerId="AD" clId="Web-{5A8D1746-2B4E-ADC4-E39E-87F6753F34DB}" dt="2018-12-06T16:56:24.444" v="45" actId="20577"/>
          <ac:spMkLst>
            <pc:docMk/>
            <pc:sldMk cId="461992424" sldId="273"/>
            <ac:spMk id="8" creationId="{F862D9EF-335F-45AB-A773-7880DB6D855D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7:49:24.925" v="183" actId="14100"/>
        <pc:sldMkLst>
          <pc:docMk/>
          <pc:sldMk cId="3164782956" sldId="285"/>
        </pc:sldMkLst>
        <pc:picChg chg="mod">
          <ac:chgData name="Rashmi Purvachar" userId="S::frashmip@villanova.edu::111b8532-1430-40d9-a0dd-be0f45c493b6" providerId="AD" clId="Web-{5A8D1746-2B4E-ADC4-E39E-87F6753F34DB}" dt="2018-12-06T17:49:24.925" v="183" actId="14100"/>
          <ac:picMkLst>
            <pc:docMk/>
            <pc:sldMk cId="3164782956" sldId="285"/>
            <ac:picMk id="4" creationId="{D4D94E42-9147-41E4-8137-6F0041A67AEA}"/>
          </ac:picMkLst>
        </pc:picChg>
      </pc:sldChg>
      <pc:sldChg chg="modNotes">
        <pc:chgData name="Rashmi Purvachar" userId="S::frashmip@villanova.edu::111b8532-1430-40d9-a0dd-be0f45c493b6" providerId="AD" clId="Web-{5A8D1746-2B4E-ADC4-E39E-87F6753F34DB}" dt="2018-12-06T18:00:10.009" v="428"/>
        <pc:sldMkLst>
          <pc:docMk/>
          <pc:sldMk cId="2540068441" sldId="286"/>
        </pc:sldMkLst>
      </pc:sldChg>
      <pc:sldChg chg="modSp">
        <pc:chgData name="Rashmi Purvachar" userId="S::frashmip@villanova.edu::111b8532-1430-40d9-a0dd-be0f45c493b6" providerId="AD" clId="Web-{5A8D1746-2B4E-ADC4-E39E-87F6753F34DB}" dt="2018-12-06T16:55:41.490" v="36" actId="14100"/>
        <pc:sldMkLst>
          <pc:docMk/>
          <pc:sldMk cId="2034184599" sldId="288"/>
        </pc:sldMkLst>
        <pc:spChg chg="mod">
          <ac:chgData name="Rashmi Purvachar" userId="S::frashmip@villanova.edu::111b8532-1430-40d9-a0dd-be0f45c493b6" providerId="AD" clId="Web-{5A8D1746-2B4E-ADC4-E39E-87F6753F34DB}" dt="2018-12-06T16:55:41.490" v="36" actId="14100"/>
          <ac:spMkLst>
            <pc:docMk/>
            <pc:sldMk cId="2034184599" sldId="288"/>
            <ac:spMk id="3" creationId="{2BBF2C01-A11C-4C7E-B9F6-1F12D2A76BF9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8:01:33.871" v="452" actId="20577"/>
        <pc:sldMkLst>
          <pc:docMk/>
          <pc:sldMk cId="1420737319" sldId="289"/>
        </pc:sldMkLst>
        <pc:spChg chg="mod">
          <ac:chgData name="Rashmi Purvachar" userId="S::frashmip@villanova.edu::111b8532-1430-40d9-a0dd-be0f45c493b6" providerId="AD" clId="Web-{5A8D1746-2B4E-ADC4-E39E-87F6753F34DB}" dt="2018-12-06T18:01:33.871" v="452" actId="20577"/>
          <ac:spMkLst>
            <pc:docMk/>
            <pc:sldMk cId="1420737319" sldId="289"/>
            <ac:spMk id="3" creationId="{DCE6B946-6C12-45FC-B955-66CE2A7E2150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8:02:38.030" v="463" actId="20577"/>
        <pc:sldMkLst>
          <pc:docMk/>
          <pc:sldMk cId="2956260752" sldId="293"/>
        </pc:sldMkLst>
        <pc:spChg chg="mod">
          <ac:chgData name="Rashmi Purvachar" userId="S::frashmip@villanova.edu::111b8532-1430-40d9-a0dd-be0f45c493b6" providerId="AD" clId="Web-{5A8D1746-2B4E-ADC4-E39E-87F6753F34DB}" dt="2018-12-06T18:02:38.030" v="463" actId="20577"/>
          <ac:spMkLst>
            <pc:docMk/>
            <pc:sldMk cId="2956260752" sldId="293"/>
            <ac:spMk id="3" creationId="{2BBF2C01-A11C-4C7E-B9F6-1F12D2A76BF9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8:02:47.452" v="477" actId="20577"/>
        <pc:sldMkLst>
          <pc:docMk/>
          <pc:sldMk cId="514411323" sldId="294"/>
        </pc:sldMkLst>
        <pc:spChg chg="mod">
          <ac:chgData name="Rashmi Purvachar" userId="S::frashmip@villanova.edu::111b8532-1430-40d9-a0dd-be0f45c493b6" providerId="AD" clId="Web-{5A8D1746-2B4E-ADC4-E39E-87F6753F34DB}" dt="2018-12-06T18:02:47.452" v="477" actId="20577"/>
          <ac:spMkLst>
            <pc:docMk/>
            <pc:sldMk cId="514411323" sldId="294"/>
            <ac:spMk id="3" creationId="{2BBF2C01-A11C-4C7E-B9F6-1F12D2A76BF9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7:38:54.764" v="181" actId="20577"/>
        <pc:sldMkLst>
          <pc:docMk/>
          <pc:sldMk cId="4127030615" sldId="296"/>
        </pc:sldMkLst>
        <pc:spChg chg="mod">
          <ac:chgData name="Rashmi Purvachar" userId="S::frashmip@villanova.edu::111b8532-1430-40d9-a0dd-be0f45c493b6" providerId="AD" clId="Web-{5A8D1746-2B4E-ADC4-E39E-87F6753F34DB}" dt="2018-12-06T16:51:48.217" v="1" actId="20577"/>
          <ac:spMkLst>
            <pc:docMk/>
            <pc:sldMk cId="4127030615" sldId="296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A8D1746-2B4E-ADC4-E39E-87F6753F34DB}" dt="2018-12-06T17:38:54.764" v="181" actId="20577"/>
          <ac:spMkLst>
            <pc:docMk/>
            <pc:sldMk cId="4127030615" sldId="296"/>
            <ac:spMk id="3" creationId="{DCE6B946-6C12-45FC-B955-66CE2A7E2150}"/>
          </ac:spMkLst>
        </pc:spChg>
      </pc:sldChg>
      <pc:sldChg chg="modSp">
        <pc:chgData name="Rashmi Purvachar" userId="S::frashmip@villanova.edu::111b8532-1430-40d9-a0dd-be0f45c493b6" providerId="AD" clId="Web-{5A8D1746-2B4E-ADC4-E39E-87F6753F34DB}" dt="2018-12-06T18:07:59.384" v="607" actId="20577"/>
        <pc:sldMkLst>
          <pc:docMk/>
          <pc:sldMk cId="2650040677" sldId="299"/>
        </pc:sldMkLst>
        <pc:spChg chg="mod">
          <ac:chgData name="Rashmi Purvachar" userId="S::frashmip@villanova.edu::111b8532-1430-40d9-a0dd-be0f45c493b6" providerId="AD" clId="Web-{5A8D1746-2B4E-ADC4-E39E-87F6753F34DB}" dt="2018-12-06T18:07:59.384" v="607" actId="20577"/>
          <ac:spMkLst>
            <pc:docMk/>
            <pc:sldMk cId="2650040677" sldId="299"/>
            <ac:spMk id="3" creationId="{83348FAD-3CC3-4992-B743-FD4F47853EC0}"/>
          </ac:spMkLst>
        </pc:spChg>
      </pc:sldChg>
      <pc:sldChg chg="addSp delSp modSp">
        <pc:chgData name="Rashmi Purvachar" userId="S::frashmip@villanova.edu::111b8532-1430-40d9-a0dd-be0f45c493b6" providerId="AD" clId="Web-{5A8D1746-2B4E-ADC4-E39E-87F6753F34DB}" dt="2018-12-06T17:00:18.780" v="53" actId="14100"/>
        <pc:sldMkLst>
          <pc:docMk/>
          <pc:sldMk cId="1991413298" sldId="302"/>
        </pc:sldMkLst>
        <pc:spChg chg="mod">
          <ac:chgData name="Rashmi Purvachar" userId="S::frashmip@villanova.edu::111b8532-1430-40d9-a0dd-be0f45c493b6" providerId="AD" clId="Web-{5A8D1746-2B4E-ADC4-E39E-87F6753F34DB}" dt="2018-12-06T16:57:03.743" v="46" actId="14100"/>
          <ac:spMkLst>
            <pc:docMk/>
            <pc:sldMk cId="1991413298" sldId="302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A8D1746-2B4E-ADC4-E39E-87F6753F34DB}" dt="2018-12-06T17:00:18.780" v="53" actId="14100"/>
          <ac:spMkLst>
            <pc:docMk/>
            <pc:sldMk cId="1991413298" sldId="302"/>
            <ac:spMk id="3" creationId="{DCE6B946-6C12-45FC-B955-66CE2A7E2150}"/>
          </ac:spMkLst>
        </pc:spChg>
        <pc:picChg chg="add mod">
          <ac:chgData name="Rashmi Purvachar" userId="S::frashmip@villanova.edu::111b8532-1430-40d9-a0dd-be0f45c493b6" providerId="AD" clId="Web-{5A8D1746-2B4E-ADC4-E39E-87F6753F34DB}" dt="2018-12-06T17:00:02.171" v="52" actId="14100"/>
          <ac:picMkLst>
            <pc:docMk/>
            <pc:sldMk cId="1991413298" sldId="302"/>
            <ac:picMk id="4" creationId="{E81FAF13-89E3-4FF0-9F3B-C12F0BFEF67C}"/>
          </ac:picMkLst>
        </pc:picChg>
        <pc:picChg chg="del">
          <ac:chgData name="Rashmi Purvachar" userId="S::frashmip@villanova.edu::111b8532-1430-40d9-a0dd-be0f45c493b6" providerId="AD" clId="Web-{5A8D1746-2B4E-ADC4-E39E-87F6753F34DB}" dt="2018-12-06T16:59:43.482" v="48"/>
          <ac:picMkLst>
            <pc:docMk/>
            <pc:sldMk cId="1991413298" sldId="302"/>
            <ac:picMk id="5" creationId="{B0F058A9-07F9-42E9-8C09-0E602322A397}"/>
          </ac:picMkLst>
        </pc:picChg>
      </pc:sldChg>
      <pc:sldChg chg="addSp delSp modSp">
        <pc:chgData name="Rashmi Purvachar" userId="S::frashmip@villanova.edu::111b8532-1430-40d9-a0dd-be0f45c493b6" providerId="AD" clId="Web-{5A8D1746-2B4E-ADC4-E39E-87F6753F34DB}" dt="2018-12-06T17:34:51.177" v="176"/>
        <pc:sldMkLst>
          <pc:docMk/>
          <pc:sldMk cId="4187833801" sldId="303"/>
        </pc:sldMkLst>
        <pc:spChg chg="mod">
          <ac:chgData name="Rashmi Purvachar" userId="S::frashmip@villanova.edu::111b8532-1430-40d9-a0dd-be0f45c493b6" providerId="AD" clId="Web-{5A8D1746-2B4E-ADC4-E39E-87F6753F34DB}" dt="2018-12-06T17:31:22.249" v="152" actId="20577"/>
          <ac:spMkLst>
            <pc:docMk/>
            <pc:sldMk cId="4187833801" sldId="303"/>
            <ac:spMk id="2" creationId="{907346F9-64AB-4C0A-A6D4-8CC2F01B3600}"/>
          </ac:spMkLst>
        </pc:spChg>
        <pc:spChg chg="add del mod">
          <ac:chgData name="Rashmi Purvachar" userId="S::frashmip@villanova.edu::111b8532-1430-40d9-a0dd-be0f45c493b6" providerId="AD" clId="Web-{5A8D1746-2B4E-ADC4-E39E-87F6753F34DB}" dt="2018-12-06T17:32:49.533" v="154"/>
          <ac:spMkLst>
            <pc:docMk/>
            <pc:sldMk cId="4187833801" sldId="303"/>
            <ac:spMk id="5" creationId="{6FE3C639-E414-40F5-9A9D-D1BE56B6A577}"/>
          </ac:spMkLst>
        </pc:spChg>
        <pc:spChg chg="add del mod">
          <ac:chgData name="Rashmi Purvachar" userId="S::frashmip@villanova.edu::111b8532-1430-40d9-a0dd-be0f45c493b6" providerId="AD" clId="Web-{5A8D1746-2B4E-ADC4-E39E-87F6753F34DB}" dt="2018-12-06T17:34:19.598" v="171"/>
          <ac:spMkLst>
            <pc:docMk/>
            <pc:sldMk cId="4187833801" sldId="303"/>
            <ac:spMk id="12" creationId="{F99F7089-24B6-4AC4-8AB3-65F3374831C3}"/>
          </ac:spMkLst>
        </pc:spChg>
        <pc:graphicFrameChg chg="del mod modGraphic">
          <ac:chgData name="Rashmi Purvachar" userId="S::frashmip@villanova.edu::111b8532-1430-40d9-a0dd-be0f45c493b6" providerId="AD" clId="Web-{5A8D1746-2B4E-ADC4-E39E-87F6753F34DB}" dt="2018-12-06T17:31:25.967" v="153"/>
          <ac:graphicFrameMkLst>
            <pc:docMk/>
            <pc:sldMk cId="4187833801" sldId="303"/>
            <ac:graphicFrameMk id="4" creationId="{1B307A53-1629-41CC-8510-9C57CBC6DD29}"/>
          </ac:graphicFrameMkLst>
        </pc:graphicFrameChg>
        <pc:graphicFrameChg chg="add del mod modGraphic">
          <ac:chgData name="Rashmi Purvachar" userId="S::frashmip@villanova.edu::111b8532-1430-40d9-a0dd-be0f45c493b6" providerId="AD" clId="Web-{5A8D1746-2B4E-ADC4-E39E-87F6753F34DB}" dt="2018-12-06T17:34:51.177" v="176"/>
          <ac:graphicFrameMkLst>
            <pc:docMk/>
            <pc:sldMk cId="4187833801" sldId="303"/>
            <ac:graphicFrameMk id="11" creationId="{461CE258-BE42-4ECA-972A-A4754759474E}"/>
          </ac:graphicFrameMkLst>
        </pc:graphicFrameChg>
        <pc:picChg chg="add mod ord">
          <ac:chgData name="Rashmi Purvachar" userId="S::frashmip@villanova.edu::111b8532-1430-40d9-a0dd-be0f45c493b6" providerId="AD" clId="Web-{5A8D1746-2B4E-ADC4-E39E-87F6753F34DB}" dt="2018-12-06T17:33:32.378" v="164" actId="14100"/>
          <ac:picMkLst>
            <pc:docMk/>
            <pc:sldMk cId="4187833801" sldId="303"/>
            <ac:picMk id="6" creationId="{3FDE8642-A8D3-45DB-A1B8-7EE06D59CC37}"/>
          </ac:picMkLst>
        </pc:picChg>
        <pc:picChg chg="add mod">
          <ac:chgData name="Rashmi Purvachar" userId="S::frashmip@villanova.edu::111b8532-1430-40d9-a0dd-be0f45c493b6" providerId="AD" clId="Web-{5A8D1746-2B4E-ADC4-E39E-87F6753F34DB}" dt="2018-12-06T17:33:44.395" v="167" actId="14100"/>
          <ac:picMkLst>
            <pc:docMk/>
            <pc:sldMk cId="4187833801" sldId="303"/>
            <ac:picMk id="8" creationId="{99647E0A-948B-4169-AEAD-153637E2B349}"/>
          </ac:picMkLst>
        </pc:picChg>
      </pc:sldChg>
      <pc:sldChg chg="modSp">
        <pc:chgData name="Rashmi Purvachar" userId="S::frashmip@villanova.edu::111b8532-1430-40d9-a0dd-be0f45c493b6" providerId="AD" clId="Web-{5A8D1746-2B4E-ADC4-E39E-87F6753F34DB}" dt="2018-12-06T17:30:41.138" v="149"/>
        <pc:sldMkLst>
          <pc:docMk/>
          <pc:sldMk cId="3673188470" sldId="304"/>
        </pc:sldMkLst>
        <pc:spChg chg="mod">
          <ac:chgData name="Rashmi Purvachar" userId="S::frashmip@villanova.edu::111b8532-1430-40d9-a0dd-be0f45c493b6" providerId="AD" clId="Web-{5A8D1746-2B4E-ADC4-E39E-87F6753F34DB}" dt="2018-12-06T17:29:26.435" v="137" actId="20577"/>
          <ac:spMkLst>
            <pc:docMk/>
            <pc:sldMk cId="3673188470" sldId="304"/>
            <ac:spMk id="2" creationId="{907346F9-64AB-4C0A-A6D4-8CC2F01B3600}"/>
          </ac:spMkLst>
        </pc:spChg>
        <pc:graphicFrameChg chg="mod modGraphic">
          <ac:chgData name="Rashmi Purvachar" userId="S::frashmip@villanova.edu::111b8532-1430-40d9-a0dd-be0f45c493b6" providerId="AD" clId="Web-{5A8D1746-2B4E-ADC4-E39E-87F6753F34DB}" dt="2018-12-06T17:30:41.138" v="149"/>
          <ac:graphicFrameMkLst>
            <pc:docMk/>
            <pc:sldMk cId="3673188470" sldId="304"/>
            <ac:graphicFrameMk id="4" creationId="{1B307A53-1629-41CC-8510-9C57CBC6DD29}"/>
          </ac:graphicFrameMkLst>
        </pc:graphicFrameChg>
      </pc:sldChg>
      <pc:sldChg chg="add replId">
        <pc:chgData name="Rashmi Purvachar" userId="S::frashmip@villanova.edu::111b8532-1430-40d9-a0dd-be0f45c493b6" providerId="AD" clId="Web-{5A8D1746-2B4E-ADC4-E39E-87F6753F34DB}" dt="2018-12-06T17:31:12.889" v="150"/>
        <pc:sldMkLst>
          <pc:docMk/>
          <pc:sldMk cId="1347935318" sldId="305"/>
        </pc:sldMkLst>
      </pc:sldChg>
    </pc:docChg>
  </pc:docChgLst>
  <pc:docChgLst>
    <pc:chgData name="Corinne Gehrer-capodanno" userId="1c938c50-1f67-4f64-b898-9dad53996973" providerId="ADAL" clId="{04650F09-3E4C-460D-9EC3-50DA865F9070}"/>
    <pc:docChg chg="undo custSel addSld modSld sldOrd">
      <pc:chgData name="Corinne Gehrer-capodanno" userId="1c938c50-1f67-4f64-b898-9dad53996973" providerId="ADAL" clId="{04650F09-3E4C-460D-9EC3-50DA865F9070}" dt="2018-12-06T01:29:19.329" v="1047"/>
      <pc:docMkLst>
        <pc:docMk/>
      </pc:docMkLst>
      <pc:sldChg chg="modSp">
        <pc:chgData name="Corinne Gehrer-capodanno" userId="1c938c50-1f67-4f64-b898-9dad53996973" providerId="ADAL" clId="{04650F09-3E4C-460D-9EC3-50DA865F9070}" dt="2018-12-06T01:21:29.091" v="614" actId="20577"/>
        <pc:sldMkLst>
          <pc:docMk/>
          <pc:sldMk cId="144997521" sldId="261"/>
        </pc:sldMkLst>
        <pc:spChg chg="mod">
          <ac:chgData name="Corinne Gehrer-capodanno" userId="1c938c50-1f67-4f64-b898-9dad53996973" providerId="ADAL" clId="{04650F09-3E4C-460D-9EC3-50DA865F9070}" dt="2018-12-06T01:21:29.091" v="614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modSp">
        <pc:chgData name="Corinne Gehrer-capodanno" userId="1c938c50-1f67-4f64-b898-9dad53996973" providerId="ADAL" clId="{04650F09-3E4C-460D-9EC3-50DA865F9070}" dt="2018-12-06T00:39:45.853" v="139"/>
        <pc:sldMkLst>
          <pc:docMk/>
          <pc:sldMk cId="2230203224" sldId="267"/>
        </pc:sldMkLst>
        <pc:graphicFrameChg chg="mod">
          <ac:chgData name="Corinne Gehrer-capodanno" userId="1c938c50-1f67-4f64-b898-9dad53996973" providerId="ADAL" clId="{04650F09-3E4C-460D-9EC3-50DA865F9070}" dt="2018-12-06T00:39:45.853" v="139"/>
          <ac:graphicFrameMkLst>
            <pc:docMk/>
            <pc:sldMk cId="2230203224" sldId="267"/>
            <ac:graphicFrameMk id="3" creationId="{8554B967-4764-4051-9799-E33D6D0A679C}"/>
          </ac:graphicFrameMkLst>
        </pc:graphicFrameChg>
      </pc:sldChg>
      <pc:sldChg chg="modSp">
        <pc:chgData name="Corinne Gehrer-capodanno" userId="1c938c50-1f67-4f64-b898-9dad53996973" providerId="ADAL" clId="{04650F09-3E4C-460D-9EC3-50DA865F9070}" dt="2018-12-04T23:34:29.202" v="23" actId="313"/>
        <pc:sldMkLst>
          <pc:docMk/>
          <pc:sldMk cId="1813023723" sldId="269"/>
        </pc:sldMkLst>
        <pc:graphicFrameChg chg="mod modGraphic">
          <ac:chgData name="Corinne Gehrer-capodanno" userId="1c938c50-1f67-4f64-b898-9dad53996973" providerId="ADAL" clId="{04650F09-3E4C-460D-9EC3-50DA865F9070}" dt="2018-12-04T23:34:29.202" v="23" actId="313"/>
          <ac:graphicFrameMkLst>
            <pc:docMk/>
            <pc:sldMk cId="1813023723" sldId="269"/>
            <ac:graphicFrameMk id="3" creationId="{3DD9900D-D59A-4FD4-8FF6-E89BCBAB628F}"/>
          </ac:graphicFrameMkLst>
        </pc:graphicFrameChg>
      </pc:sldChg>
      <pc:sldChg chg="addSp delSp modSp">
        <pc:chgData name="Corinne Gehrer-capodanno" userId="1c938c50-1f67-4f64-b898-9dad53996973" providerId="ADAL" clId="{04650F09-3E4C-460D-9EC3-50DA865F9070}" dt="2018-12-06T00:44:36.439" v="154" actId="113"/>
        <pc:sldMkLst>
          <pc:docMk/>
          <pc:sldMk cId="1556622730" sldId="271"/>
        </pc:sldMkLst>
        <pc:spChg chg="add del">
          <ac:chgData name="Corinne Gehrer-capodanno" userId="1c938c50-1f67-4f64-b898-9dad53996973" providerId="ADAL" clId="{04650F09-3E4C-460D-9EC3-50DA865F9070}" dt="2018-12-04T23:25:07.618" v="1" actId="14734"/>
          <ac:spMkLst>
            <pc:docMk/>
            <pc:sldMk cId="1556622730" sldId="271"/>
            <ac:spMk id="2" creationId="{66E5BF52-CB80-420D-9F52-EAA31489E6CB}"/>
          </ac:spMkLst>
        </pc:spChg>
        <pc:graphicFrameChg chg="add del mod modGraphic">
          <ac:chgData name="Corinne Gehrer-capodanno" userId="1c938c50-1f67-4f64-b898-9dad53996973" providerId="ADAL" clId="{04650F09-3E4C-460D-9EC3-50DA865F9070}" dt="2018-12-04T23:25:41.189" v="7" actId="14734"/>
          <ac:graphicFrameMkLst>
            <pc:docMk/>
            <pc:sldMk cId="1556622730" sldId="271"/>
            <ac:graphicFrameMk id="3" creationId="{BA7FF9B5-F570-43AF-BFB4-B0818020BCE9}"/>
          </ac:graphicFrameMkLst>
        </pc:graphicFrameChg>
        <pc:graphicFrameChg chg="add mod modGraphic">
          <ac:chgData name="Corinne Gehrer-capodanno" userId="1c938c50-1f67-4f64-b898-9dad53996973" providerId="ADAL" clId="{04650F09-3E4C-460D-9EC3-50DA865F9070}" dt="2018-12-06T00:44:36.439" v="154" actId="113"/>
          <ac:graphicFrameMkLst>
            <pc:docMk/>
            <pc:sldMk cId="1556622730" sldId="271"/>
            <ac:graphicFrameMk id="4" creationId="{F8D7F1BC-D8C7-4B6F-B47E-5B8F4A77BB80}"/>
          </ac:graphicFrameMkLst>
        </pc:graphicFrameChg>
      </pc:sldChg>
      <pc:sldChg chg="addSp modSp">
        <pc:chgData name="Corinne Gehrer-capodanno" userId="1c938c50-1f67-4f64-b898-9dad53996973" providerId="ADAL" clId="{04650F09-3E4C-460D-9EC3-50DA865F9070}" dt="2018-12-06T00:50:46.663" v="286" actId="20577"/>
        <pc:sldMkLst>
          <pc:docMk/>
          <pc:sldMk cId="2976043442" sldId="274"/>
        </pc:sldMkLst>
        <pc:spChg chg="mod">
          <ac:chgData name="Corinne Gehrer-capodanno" userId="1c938c50-1f67-4f64-b898-9dad53996973" providerId="ADAL" clId="{04650F09-3E4C-460D-9EC3-50DA865F9070}" dt="2018-12-06T00:50:46.663" v="286" actId="20577"/>
          <ac:spMkLst>
            <pc:docMk/>
            <pc:sldMk cId="2976043442" sldId="274"/>
            <ac:spMk id="3" creationId="{0DE1B054-B66E-47FF-8320-CB99FA53917C}"/>
          </ac:spMkLst>
        </pc:spChg>
        <pc:graphicFrameChg chg="add mod modGraphic">
          <ac:chgData name="Corinne Gehrer-capodanno" userId="1c938c50-1f67-4f64-b898-9dad53996973" providerId="ADAL" clId="{04650F09-3E4C-460D-9EC3-50DA865F9070}" dt="2018-12-06T00:50:21.626" v="219" actId="14100"/>
          <ac:graphicFrameMkLst>
            <pc:docMk/>
            <pc:sldMk cId="2976043442" sldId="274"/>
            <ac:graphicFrameMk id="4" creationId="{D2EB2C75-E4FC-466A-AA12-0DC77E97342B}"/>
          </ac:graphicFrameMkLst>
        </pc:graphicFrameChg>
      </pc:sldChg>
      <pc:sldChg chg="addSp delSp ord">
        <pc:chgData name="Corinne Gehrer-capodanno" userId="1c938c50-1f67-4f64-b898-9dad53996973" providerId="ADAL" clId="{04650F09-3E4C-460D-9EC3-50DA865F9070}" dt="2018-12-06T01:13:12.853" v="473"/>
        <pc:sldMkLst>
          <pc:docMk/>
          <pc:sldMk cId="2864942099" sldId="275"/>
        </pc:sldMkLst>
        <pc:spChg chg="del">
          <ac:chgData name="Corinne Gehrer-capodanno" userId="1c938c50-1f67-4f64-b898-9dad53996973" providerId="ADAL" clId="{04650F09-3E4C-460D-9EC3-50DA865F9070}" dt="2018-12-06T01:13:12.853" v="473"/>
          <ac:spMkLst>
            <pc:docMk/>
            <pc:sldMk cId="2864942099" sldId="275"/>
            <ac:spMk id="3" creationId="{4659F1B3-91A6-4ABF-AC5C-2CB0D47EBAA8}"/>
          </ac:spMkLst>
        </pc:spChg>
        <pc:graphicFrameChg chg="add">
          <ac:chgData name="Corinne Gehrer-capodanno" userId="1c938c50-1f67-4f64-b898-9dad53996973" providerId="ADAL" clId="{04650F09-3E4C-460D-9EC3-50DA865F9070}" dt="2018-12-06T01:13:12.853" v="473"/>
          <ac:graphicFrameMkLst>
            <pc:docMk/>
            <pc:sldMk cId="2864942099" sldId="275"/>
            <ac:graphicFrameMk id="4" creationId="{06283995-DFBA-431F-B985-34A685AFD77C}"/>
          </ac:graphicFrameMkLst>
        </pc:graphicFrameChg>
      </pc:sldChg>
      <pc:sldChg chg="modSp">
        <pc:chgData name="Corinne Gehrer-capodanno" userId="1c938c50-1f67-4f64-b898-9dad53996973" providerId="ADAL" clId="{04650F09-3E4C-460D-9EC3-50DA865F9070}" dt="2018-12-06T00:44:44.059" v="156"/>
        <pc:sldMkLst>
          <pc:docMk/>
          <pc:sldMk cId="1315981785" sldId="276"/>
        </pc:sldMkLst>
        <pc:spChg chg="mod">
          <ac:chgData name="Corinne Gehrer-capodanno" userId="1c938c50-1f67-4f64-b898-9dad53996973" providerId="ADAL" clId="{04650F09-3E4C-460D-9EC3-50DA865F9070}" dt="2018-12-06T00:44:44.059" v="156"/>
          <ac:spMkLst>
            <pc:docMk/>
            <pc:sldMk cId="1315981785" sldId="276"/>
            <ac:spMk id="3" creationId="{EED8B5D5-5BB0-4E66-80D9-A0308546F67A}"/>
          </ac:spMkLst>
        </pc:spChg>
      </pc:sldChg>
      <pc:sldChg chg="modSp ord">
        <pc:chgData name="Corinne Gehrer-capodanno" userId="1c938c50-1f67-4f64-b898-9dad53996973" providerId="ADAL" clId="{04650F09-3E4C-460D-9EC3-50DA865F9070}" dt="2018-12-06T01:28:09.350" v="1044"/>
        <pc:sldMkLst>
          <pc:docMk/>
          <pc:sldMk cId="2597190737" sldId="278"/>
        </pc:sldMkLst>
        <pc:spChg chg="mod">
          <ac:chgData name="Corinne Gehrer-capodanno" userId="1c938c50-1f67-4f64-b898-9dad53996973" providerId="ADAL" clId="{04650F09-3E4C-460D-9EC3-50DA865F9070}" dt="2018-12-06T01:22:42.598" v="664" actId="20577"/>
          <ac:spMkLst>
            <pc:docMk/>
            <pc:sldMk cId="2597190737" sldId="278"/>
            <ac:spMk id="2" creationId="{98F669E0-3639-43E3-8C7C-511821143665}"/>
          </ac:spMkLst>
        </pc:spChg>
        <pc:spChg chg="mod">
          <ac:chgData name="Corinne Gehrer-capodanno" userId="1c938c50-1f67-4f64-b898-9dad53996973" providerId="ADAL" clId="{04650F09-3E4C-460D-9EC3-50DA865F9070}" dt="2018-12-06T01:28:09.350" v="1044"/>
          <ac:spMkLst>
            <pc:docMk/>
            <pc:sldMk cId="2597190737" sldId="278"/>
            <ac:spMk id="3" creationId="{AD784C52-2203-49F5-AE6E-854E0ADA71F4}"/>
          </ac:spMkLst>
        </pc:spChg>
      </pc:sldChg>
      <pc:sldChg chg="modSp">
        <pc:chgData name="Corinne Gehrer-capodanno" userId="1c938c50-1f67-4f64-b898-9dad53996973" providerId="ADAL" clId="{04650F09-3E4C-460D-9EC3-50DA865F9070}" dt="2018-12-06T01:28:17.865" v="1045"/>
        <pc:sldMkLst>
          <pc:docMk/>
          <pc:sldMk cId="231992500" sldId="279"/>
        </pc:sldMkLst>
        <pc:spChg chg="mod">
          <ac:chgData name="Corinne Gehrer-capodanno" userId="1c938c50-1f67-4f64-b898-9dad53996973" providerId="ADAL" clId="{04650F09-3E4C-460D-9EC3-50DA865F9070}" dt="2018-12-06T01:28:17.865" v="1045"/>
          <ac:spMkLst>
            <pc:docMk/>
            <pc:sldMk cId="231992500" sldId="279"/>
            <ac:spMk id="3" creationId="{EED8B5D5-5BB0-4E66-80D9-A0308546F67A}"/>
          </ac:spMkLst>
        </pc:spChg>
      </pc:sldChg>
      <pc:sldChg chg="addSp delSp modSp add mod ord">
        <pc:chgData name="Corinne Gehrer-capodanno" userId="1c938c50-1f67-4f64-b898-9dad53996973" providerId="ADAL" clId="{04650F09-3E4C-460D-9EC3-50DA865F9070}" dt="2018-12-06T01:09:55.222" v="450" actId="27918"/>
        <pc:sldMkLst>
          <pc:docMk/>
          <pc:sldMk cId="511980737" sldId="281"/>
        </pc:sldMkLst>
        <pc:spChg chg="del">
          <ac:chgData name="Corinne Gehrer-capodanno" userId="1c938c50-1f67-4f64-b898-9dad53996973" providerId="ADAL" clId="{04650F09-3E4C-460D-9EC3-50DA865F9070}" dt="2018-12-06T00:54:44.804" v="293" actId="1957"/>
          <ac:spMkLst>
            <pc:docMk/>
            <pc:sldMk cId="511980737" sldId="281"/>
            <ac:spMk id="3" creationId="{4659F1B3-91A6-4ABF-AC5C-2CB0D47EBAA8}"/>
          </ac:spMkLst>
        </pc:spChg>
        <pc:graphicFrameChg chg="add mod">
          <ac:chgData name="Corinne Gehrer-capodanno" userId="1c938c50-1f67-4f64-b898-9dad53996973" providerId="ADAL" clId="{04650F09-3E4C-460D-9EC3-50DA865F9070}" dt="2018-12-06T01:03:30.085" v="404" actId="20577"/>
          <ac:graphicFrameMkLst>
            <pc:docMk/>
            <pc:sldMk cId="511980737" sldId="281"/>
            <ac:graphicFrameMk id="6" creationId="{91283F82-8055-4743-A569-6E950F84C8F6}"/>
          </ac:graphicFrameMkLst>
        </pc:graphicFrameChg>
      </pc:sldChg>
      <pc:sldChg chg="addSp delSp modSp add mod">
        <pc:chgData name="Corinne Gehrer-capodanno" userId="1c938c50-1f67-4f64-b898-9dad53996973" providerId="ADAL" clId="{04650F09-3E4C-460D-9EC3-50DA865F9070}" dt="2018-12-06T01:12:39.205" v="472" actId="27918"/>
        <pc:sldMkLst>
          <pc:docMk/>
          <pc:sldMk cId="4047153756" sldId="282"/>
        </pc:sldMkLst>
        <pc:spChg chg="del">
          <ac:chgData name="Corinne Gehrer-capodanno" userId="1c938c50-1f67-4f64-b898-9dad53996973" providerId="ADAL" clId="{04650F09-3E4C-460D-9EC3-50DA865F9070}" dt="2018-12-06T01:02:55.830" v="396"/>
          <ac:spMkLst>
            <pc:docMk/>
            <pc:sldMk cId="4047153756" sldId="282"/>
            <ac:spMk id="3" creationId="{4659F1B3-91A6-4ABF-AC5C-2CB0D47EBAA8}"/>
          </ac:spMkLst>
        </pc:spChg>
        <pc:graphicFrameChg chg="add mod">
          <ac:chgData name="Corinne Gehrer-capodanno" userId="1c938c50-1f67-4f64-b898-9dad53996973" providerId="ADAL" clId="{04650F09-3E4C-460D-9EC3-50DA865F9070}" dt="2018-12-06T01:10:06.913" v="451" actId="20577"/>
          <ac:graphicFrameMkLst>
            <pc:docMk/>
            <pc:sldMk cId="4047153756" sldId="282"/>
            <ac:graphicFrameMk id="4" creationId="{A69B33A5-10AF-4B77-ABDE-528C01ADE7C9}"/>
          </ac:graphicFrameMkLst>
        </pc:graphicFrameChg>
      </pc:sldChg>
      <pc:sldChg chg="modSp add ord">
        <pc:chgData name="Corinne Gehrer-capodanno" userId="1c938c50-1f67-4f64-b898-9dad53996973" providerId="ADAL" clId="{04650F09-3E4C-460D-9EC3-50DA865F9070}" dt="2018-12-06T01:29:01.161" v="1046"/>
        <pc:sldMkLst>
          <pc:docMk/>
          <pc:sldMk cId="1185726721" sldId="283"/>
        </pc:sldMkLst>
        <pc:spChg chg="mod">
          <ac:chgData name="Corinne Gehrer-capodanno" userId="1c938c50-1f67-4f64-b898-9dad53996973" providerId="ADAL" clId="{04650F09-3E4C-460D-9EC3-50DA865F9070}" dt="2018-12-06T01:29:01.161" v="1046"/>
          <ac:spMkLst>
            <pc:docMk/>
            <pc:sldMk cId="1185726721" sldId="283"/>
            <ac:spMk id="3" creationId="{AD784C52-2203-49F5-AE6E-854E0ADA71F4}"/>
          </ac:spMkLst>
        </pc:spChg>
      </pc:sldChg>
      <pc:sldChg chg="modSp add">
        <pc:chgData name="Corinne Gehrer-capodanno" userId="1c938c50-1f67-4f64-b898-9dad53996973" providerId="ADAL" clId="{04650F09-3E4C-460D-9EC3-50DA865F9070}" dt="2018-12-06T01:29:19.329" v="1047"/>
        <pc:sldMkLst>
          <pc:docMk/>
          <pc:sldMk cId="1644249329" sldId="284"/>
        </pc:sldMkLst>
        <pc:spChg chg="mod">
          <ac:chgData name="Corinne Gehrer-capodanno" userId="1c938c50-1f67-4f64-b898-9dad53996973" providerId="ADAL" clId="{04650F09-3E4C-460D-9EC3-50DA865F9070}" dt="2018-12-06T01:29:19.329" v="1047"/>
          <ac:spMkLst>
            <pc:docMk/>
            <pc:sldMk cId="1644249329" sldId="284"/>
            <ac:spMk id="3" creationId="{AD784C52-2203-49F5-AE6E-854E0ADA71F4}"/>
          </ac:spMkLst>
        </pc:spChg>
      </pc:sldChg>
    </pc:docChg>
  </pc:docChgLst>
  <pc:docChgLst>
    <pc:chgData name="Corinne Gehrer-capodanno" userId="S::cgehrerc@villanova.edu::1c938c50-1f67-4f64-b898-9dad53996973" providerId="AD" clId="Web-{0146875A-7411-AB37-8471-82B7DD426895}"/>
    <pc:docChg chg="modSld">
      <pc:chgData name="Corinne Gehrer-capodanno" userId="S::cgehrerc@villanova.edu::1c938c50-1f67-4f64-b898-9dad53996973" providerId="AD" clId="Web-{0146875A-7411-AB37-8471-82B7DD426895}" dt="2018-12-04T23:07:41.383" v="142" actId="20577"/>
      <pc:docMkLst>
        <pc:docMk/>
      </pc:docMkLst>
      <pc:sldChg chg="modSp">
        <pc:chgData name="Corinne Gehrer-capodanno" userId="S::cgehrerc@villanova.edu::1c938c50-1f67-4f64-b898-9dad53996973" providerId="AD" clId="Web-{0146875A-7411-AB37-8471-82B7DD426895}" dt="2018-12-04T22:44:34.079" v="69" actId="20577"/>
        <pc:sldMkLst>
          <pc:docMk/>
          <pc:sldMk cId="4192236127" sldId="258"/>
        </pc:sldMkLst>
        <pc:spChg chg="mod">
          <ac:chgData name="Corinne Gehrer-capodanno" userId="S::cgehrerc@villanova.edu::1c938c50-1f67-4f64-b898-9dad53996973" providerId="AD" clId="Web-{0146875A-7411-AB37-8471-82B7DD426895}" dt="2018-12-04T22:44:34.079" v="69" actId="20577"/>
          <ac:spMkLst>
            <pc:docMk/>
            <pc:sldMk cId="4192236127" sldId="258"/>
            <ac:spMk id="3" creationId="{8E7081DE-E755-4959-B9B3-98861CE10548}"/>
          </ac:spMkLst>
        </pc:spChg>
      </pc:sldChg>
      <pc:sldChg chg="modSp">
        <pc:chgData name="Corinne Gehrer-capodanno" userId="S::cgehrerc@villanova.edu::1c938c50-1f67-4f64-b898-9dad53996973" providerId="AD" clId="Web-{0146875A-7411-AB37-8471-82B7DD426895}" dt="2018-12-04T22:40:05.087" v="51" actId="20577"/>
        <pc:sldMkLst>
          <pc:docMk/>
          <pc:sldMk cId="2705921105" sldId="260"/>
        </pc:sldMkLst>
        <pc:spChg chg="mod">
          <ac:chgData name="Corinne Gehrer-capodanno" userId="S::cgehrerc@villanova.edu::1c938c50-1f67-4f64-b898-9dad53996973" providerId="AD" clId="Web-{0146875A-7411-AB37-8471-82B7DD426895}" dt="2018-12-04T22:40:05.087" v="51" actId="20577"/>
          <ac:spMkLst>
            <pc:docMk/>
            <pc:sldMk cId="2705921105" sldId="260"/>
            <ac:spMk id="3" creationId="{E0DC32A1-22E4-49D0-9D0C-DD7FF673AA8C}"/>
          </ac:spMkLst>
        </pc:spChg>
      </pc:sldChg>
      <pc:sldChg chg="modSp">
        <pc:chgData name="Corinne Gehrer-capodanno" userId="S::cgehrerc@villanova.edu::1c938c50-1f67-4f64-b898-9dad53996973" providerId="AD" clId="Web-{0146875A-7411-AB37-8471-82B7DD426895}" dt="2018-12-04T22:57:34.101" v="77" actId="20577"/>
        <pc:sldMkLst>
          <pc:docMk/>
          <pc:sldMk cId="144997521" sldId="261"/>
        </pc:sldMkLst>
        <pc:spChg chg="mod">
          <ac:chgData name="Corinne Gehrer-capodanno" userId="S::cgehrerc@villanova.edu::1c938c50-1f67-4f64-b898-9dad53996973" providerId="AD" clId="Web-{0146875A-7411-AB37-8471-82B7DD426895}" dt="2018-12-04T22:57:34.101" v="77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modSp">
        <pc:chgData name="Corinne Gehrer-capodanno" userId="S::cgehrerc@villanova.edu::1c938c50-1f67-4f64-b898-9dad53996973" providerId="AD" clId="Web-{0146875A-7411-AB37-8471-82B7DD426895}" dt="2018-12-04T23:02:36.187" v="111" actId="20577"/>
        <pc:sldMkLst>
          <pc:docMk/>
          <pc:sldMk cId="3562966645" sldId="263"/>
        </pc:sldMkLst>
        <pc:spChg chg="mod">
          <ac:chgData name="Corinne Gehrer-capodanno" userId="S::cgehrerc@villanova.edu::1c938c50-1f67-4f64-b898-9dad53996973" providerId="AD" clId="Web-{0146875A-7411-AB37-8471-82B7DD426895}" dt="2018-12-04T23:02:36.187" v="111" actId="20577"/>
          <ac:spMkLst>
            <pc:docMk/>
            <pc:sldMk cId="3562966645" sldId="263"/>
            <ac:spMk id="3" creationId="{4DE3097B-C051-4B8D-8076-3B3CF23AE4FF}"/>
          </ac:spMkLst>
        </pc:spChg>
      </pc:sldChg>
      <pc:sldChg chg="modSp">
        <pc:chgData name="Corinne Gehrer-capodanno" userId="S::cgehrerc@villanova.edu::1c938c50-1f67-4f64-b898-9dad53996973" providerId="AD" clId="Web-{0146875A-7411-AB37-8471-82B7DD426895}" dt="2018-12-04T23:07:41.383" v="141" actId="20577"/>
        <pc:sldMkLst>
          <pc:docMk/>
          <pc:sldMk cId="2976043442" sldId="274"/>
        </pc:sldMkLst>
        <pc:spChg chg="mod">
          <ac:chgData name="Corinne Gehrer-capodanno" userId="S::cgehrerc@villanova.edu::1c938c50-1f67-4f64-b898-9dad53996973" providerId="AD" clId="Web-{0146875A-7411-AB37-8471-82B7DD426895}" dt="2018-12-04T23:07:41.383" v="141" actId="20577"/>
          <ac:spMkLst>
            <pc:docMk/>
            <pc:sldMk cId="2976043442" sldId="274"/>
            <ac:spMk id="3" creationId="{0DE1B054-B66E-47FF-8320-CB99FA53917C}"/>
          </ac:spMkLst>
        </pc:spChg>
      </pc:sldChg>
    </pc:docChg>
  </pc:docChgLst>
  <pc:docChgLst>
    <pc:chgData name="Rashmi Purvachar" userId="S::frashmip@villanova.edu::111b8532-1430-40d9-a0dd-be0f45c493b6" providerId="AD" clId="Web-{506950D7-D79D-C8D6-B960-4E8F3A43CA11}"/>
    <pc:docChg chg="addSld delSld modSld sldOrd">
      <pc:chgData name="Rashmi Purvachar" userId="S::frashmip@villanova.edu::111b8532-1430-40d9-a0dd-be0f45c493b6" providerId="AD" clId="Web-{506950D7-D79D-C8D6-B960-4E8F3A43CA11}" dt="2018-12-06T06:49:14.234" v="1932" actId="20577"/>
      <pc:docMkLst>
        <pc:docMk/>
      </pc:docMkLst>
      <pc:sldChg chg="modSp">
        <pc:chgData name="Rashmi Purvachar" userId="S::frashmip@villanova.edu::111b8532-1430-40d9-a0dd-be0f45c493b6" providerId="AD" clId="Web-{506950D7-D79D-C8D6-B960-4E8F3A43CA11}" dt="2018-12-06T06:29:54.642" v="1740" actId="20577"/>
        <pc:sldMkLst>
          <pc:docMk/>
          <pc:sldMk cId="1959004841" sldId="257"/>
        </pc:sldMkLst>
        <pc:spChg chg="mod">
          <ac:chgData name="Rashmi Purvachar" userId="S::frashmip@villanova.edu::111b8532-1430-40d9-a0dd-be0f45c493b6" providerId="AD" clId="Web-{506950D7-D79D-C8D6-B960-4E8F3A43CA11}" dt="2018-12-06T06:29:54.642" v="1740" actId="20577"/>
          <ac:spMkLst>
            <pc:docMk/>
            <pc:sldMk cId="1959004841" sldId="257"/>
            <ac:spMk id="2" creationId="{749F9EBD-7102-4F3A-AB41-41EA84E9253F}"/>
          </ac:spMkLst>
        </pc:spChg>
      </pc:sldChg>
      <pc:sldChg chg="modSp">
        <pc:chgData name="Rashmi Purvachar" userId="S::frashmip@villanova.edu::111b8532-1430-40d9-a0dd-be0f45c493b6" providerId="AD" clId="Web-{506950D7-D79D-C8D6-B960-4E8F3A43CA11}" dt="2018-12-06T06:31:32.474" v="1775" actId="20577"/>
        <pc:sldMkLst>
          <pc:docMk/>
          <pc:sldMk cId="4192236127" sldId="258"/>
        </pc:sldMkLst>
        <pc:spChg chg="mod">
          <ac:chgData name="Rashmi Purvachar" userId="S::frashmip@villanova.edu::111b8532-1430-40d9-a0dd-be0f45c493b6" providerId="AD" clId="Web-{506950D7-D79D-C8D6-B960-4E8F3A43CA11}" dt="2018-12-06T06:30:05.721" v="1743" actId="20577"/>
          <ac:spMkLst>
            <pc:docMk/>
            <pc:sldMk cId="4192236127" sldId="258"/>
            <ac:spMk id="2" creationId="{64172C15-5C82-45DB-B4DC-90E96B267223}"/>
          </ac:spMkLst>
        </pc:spChg>
        <pc:spChg chg="mod">
          <ac:chgData name="Rashmi Purvachar" userId="S::frashmip@villanova.edu::111b8532-1430-40d9-a0dd-be0f45c493b6" providerId="AD" clId="Web-{506950D7-D79D-C8D6-B960-4E8F3A43CA11}" dt="2018-12-06T03:14:08.616" v="502" actId="20577"/>
          <ac:spMkLst>
            <pc:docMk/>
            <pc:sldMk cId="4192236127" sldId="258"/>
            <ac:spMk id="3" creationId="{8E7081DE-E755-4959-B9B3-98861CE10548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31:32.474" v="1775" actId="20577"/>
          <ac:spMkLst>
            <pc:docMk/>
            <pc:sldMk cId="4192236127" sldId="258"/>
            <ac:spMk id="4" creationId="{E80D4554-3B09-4B2D-A9ED-5D50C452F8A6}"/>
          </ac:spMkLst>
        </pc:spChg>
      </pc:sldChg>
      <pc:sldChg chg="modSp">
        <pc:chgData name="Rashmi Purvachar" userId="S::frashmip@villanova.edu::111b8532-1430-40d9-a0dd-be0f45c493b6" providerId="AD" clId="Web-{506950D7-D79D-C8D6-B960-4E8F3A43CA11}" dt="2018-12-06T06:47:12.605" v="1924" actId="14100"/>
        <pc:sldMkLst>
          <pc:docMk/>
          <pc:sldMk cId="4179105714" sldId="259"/>
        </pc:sldMkLst>
        <pc:spChg chg="mod">
          <ac:chgData name="Rashmi Purvachar" userId="S::frashmip@villanova.edu::111b8532-1430-40d9-a0dd-be0f45c493b6" providerId="AD" clId="Web-{506950D7-D79D-C8D6-B960-4E8F3A43CA11}" dt="2018-12-06T06:47:08.402" v="1923" actId="1076"/>
          <ac:spMkLst>
            <pc:docMk/>
            <pc:sldMk cId="4179105714" sldId="259"/>
            <ac:spMk id="3" creationId="{054064B6-948D-4C8C-8567-799E97D5EBEF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47:04.839" v="1922" actId="1076"/>
          <ac:spMkLst>
            <pc:docMk/>
            <pc:sldMk cId="4179105714" sldId="259"/>
            <ac:spMk id="7" creationId="{2AEBB70F-C8AC-41DB-9E71-0CDB1E526577}"/>
          </ac:spMkLst>
        </pc:spChg>
        <pc:picChg chg="mod">
          <ac:chgData name="Rashmi Purvachar" userId="S::frashmip@villanova.edu::111b8532-1430-40d9-a0dd-be0f45c493b6" providerId="AD" clId="Web-{506950D7-D79D-C8D6-B960-4E8F3A43CA11}" dt="2018-12-06T06:47:12.605" v="1924" actId="14100"/>
          <ac:picMkLst>
            <pc:docMk/>
            <pc:sldMk cId="4179105714" sldId="259"/>
            <ac:picMk id="9" creationId="{32EEFDBB-BD0C-4942-B841-EC06EDC5FA13}"/>
          </ac:picMkLst>
        </pc:picChg>
      </pc:sldChg>
      <pc:sldChg chg="modSp ord">
        <pc:chgData name="Rashmi Purvachar" userId="S::frashmip@villanova.edu::111b8532-1430-40d9-a0dd-be0f45c493b6" providerId="AD" clId="Web-{506950D7-D79D-C8D6-B960-4E8F3A43CA11}" dt="2018-12-06T06:29:44.876" v="1738" actId="20577"/>
        <pc:sldMkLst>
          <pc:docMk/>
          <pc:sldMk cId="2705921105" sldId="260"/>
        </pc:sldMkLst>
        <pc:spChg chg="mod">
          <ac:chgData name="Rashmi Purvachar" userId="S::frashmip@villanova.edu::111b8532-1430-40d9-a0dd-be0f45c493b6" providerId="AD" clId="Web-{506950D7-D79D-C8D6-B960-4E8F3A43CA11}" dt="2018-12-06T06:29:44.876" v="1738" actId="20577"/>
          <ac:spMkLst>
            <pc:docMk/>
            <pc:sldMk cId="2705921105" sldId="260"/>
            <ac:spMk id="2" creationId="{10E507F2-D773-4514-84AE-41E5059793D4}"/>
          </ac:spMkLst>
        </pc:spChg>
        <pc:spChg chg="mod">
          <ac:chgData name="Rashmi Purvachar" userId="S::frashmip@villanova.edu::111b8532-1430-40d9-a0dd-be0f45c493b6" providerId="AD" clId="Web-{506950D7-D79D-C8D6-B960-4E8F3A43CA11}" dt="2018-12-06T03:08:08.972" v="411" actId="14100"/>
          <ac:spMkLst>
            <pc:docMk/>
            <pc:sldMk cId="2705921105" sldId="260"/>
            <ac:spMk id="3" creationId="{E0DC32A1-22E4-49D0-9D0C-DD7FF673AA8C}"/>
          </ac:spMkLst>
        </pc:spChg>
      </pc:sldChg>
      <pc:sldChg chg="modSp">
        <pc:chgData name="Rashmi Purvachar" userId="S::frashmip@villanova.edu::111b8532-1430-40d9-a0dd-be0f45c493b6" providerId="AD" clId="Web-{506950D7-D79D-C8D6-B960-4E8F3A43CA11}" dt="2018-12-06T06:30:27.846" v="1761" actId="20577"/>
        <pc:sldMkLst>
          <pc:docMk/>
          <pc:sldMk cId="144997521" sldId="261"/>
        </pc:sldMkLst>
        <pc:spChg chg="mod">
          <ac:chgData name="Rashmi Purvachar" userId="S::frashmip@villanova.edu::111b8532-1430-40d9-a0dd-be0f45c493b6" providerId="AD" clId="Web-{506950D7-D79D-C8D6-B960-4E8F3A43CA11}" dt="2018-12-06T06:30:16.565" v="1746" actId="14100"/>
          <ac:spMkLst>
            <pc:docMk/>
            <pc:sldMk cId="144997521" sldId="261"/>
            <ac:spMk id="2" creationId="{75F270E3-CC2E-4937-B258-9CAEAA4C7E6A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30:27.846" v="1761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addSp delSp modSp mod setBg">
        <pc:chgData name="Rashmi Purvachar" userId="S::frashmip@villanova.edu::111b8532-1430-40d9-a0dd-be0f45c493b6" providerId="AD" clId="Web-{506950D7-D79D-C8D6-B960-4E8F3A43CA11}" dt="2018-12-06T06:40:38.384" v="1836" actId="20577"/>
        <pc:sldMkLst>
          <pc:docMk/>
          <pc:sldMk cId="1117007860" sldId="262"/>
        </pc:sldMkLst>
        <pc:spChg chg="mod">
          <ac:chgData name="Rashmi Purvachar" userId="S::frashmip@villanova.edu::111b8532-1430-40d9-a0dd-be0f45c493b6" providerId="AD" clId="Web-{506950D7-D79D-C8D6-B960-4E8F3A43CA11}" dt="2018-12-06T06:40:38.384" v="1836" actId="20577"/>
          <ac:spMkLst>
            <pc:docMk/>
            <pc:sldMk cId="1117007860" sldId="262"/>
            <ac:spMk id="2" creationId="{2E53C74A-A2E9-4211-B5D3-C5569481D8D7}"/>
          </ac:spMkLst>
        </pc:spChg>
        <pc:spChg chg="del">
          <ac:chgData name="Rashmi Purvachar" userId="S::frashmip@villanova.edu::111b8532-1430-40d9-a0dd-be0f45c493b6" providerId="AD" clId="Web-{506950D7-D79D-C8D6-B960-4E8F3A43CA11}" dt="2018-12-06T03:12:29.412" v="493"/>
          <ac:spMkLst>
            <pc:docMk/>
            <pc:sldMk cId="1117007860" sldId="262"/>
            <ac:spMk id="3" creationId="{BEE99F55-F6FC-4BA3-95D2-28BB5CF6580A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17" creationId="{B9C04DC5-313B-4FE4-B868-5672A376419F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23" creationId="{329FDD08-42D8-4AFF-90E5-5DAA5BC4CBD8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25" creationId="{B87A2B17-D3E0-4B38-823F-45312C0B36E7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27" creationId="{8592A21B-8E82-4396-A130-C7531DF0A97E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29" creationId="{ACA9027C-9377-4A86-A639-42BA502ADE1C}"/>
          </ac:spMkLst>
        </pc:spChg>
        <pc:spChg chg="add">
          <ac:chgData name="Rashmi Purvachar" userId="S::frashmip@villanova.edu::111b8532-1430-40d9-a0dd-be0f45c493b6" providerId="AD" clId="Web-{506950D7-D79D-C8D6-B960-4E8F3A43CA11}" dt="2018-12-06T03:24:42.309" v="674"/>
          <ac:spMkLst>
            <pc:docMk/>
            <pc:sldMk cId="1117007860" sldId="262"/>
            <ac:spMk id="31" creationId="{423EDA5B-B414-4C7C-8CBA-3D9D79973ED0}"/>
          </ac:spMkLst>
        </pc:spChg>
        <pc:picChg chg="add del mod">
          <ac:chgData name="Rashmi Purvachar" userId="S::frashmip@villanova.edu::111b8532-1430-40d9-a0dd-be0f45c493b6" providerId="AD" clId="Web-{506950D7-D79D-C8D6-B960-4E8F3A43CA11}" dt="2018-12-06T03:23:52.199" v="668"/>
          <ac:picMkLst>
            <pc:docMk/>
            <pc:sldMk cId="1117007860" sldId="262"/>
            <ac:picMk id="4" creationId="{FE82940D-F833-42EF-B94E-81ED91C122F0}"/>
          </ac:picMkLst>
        </pc:picChg>
        <pc:picChg chg="add del mod">
          <ac:chgData name="Rashmi Purvachar" userId="S::frashmip@villanova.edu::111b8532-1430-40d9-a0dd-be0f45c493b6" providerId="AD" clId="Web-{506950D7-D79D-C8D6-B960-4E8F3A43CA11}" dt="2018-12-06T03:24:27.293" v="672"/>
          <ac:picMkLst>
            <pc:docMk/>
            <pc:sldMk cId="1117007860" sldId="262"/>
            <ac:picMk id="6" creationId="{F7DA63E4-C1D2-4E6C-8AE3-7C30C537CC2A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3:24:42.309" v="674"/>
          <ac:picMkLst>
            <pc:docMk/>
            <pc:sldMk cId="1117007860" sldId="262"/>
            <ac:picMk id="8" creationId="{8DF83A1B-630A-4622-B9F7-08100701C061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3:24:42.309" v="674"/>
          <ac:picMkLst>
            <pc:docMk/>
            <pc:sldMk cId="1117007860" sldId="262"/>
            <ac:picMk id="13" creationId="{7594FC8B-8CD2-407F-94F1-9C71F5AEC2B6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3:24:42.309" v="674"/>
          <ac:picMkLst>
            <pc:docMk/>
            <pc:sldMk cId="1117007860" sldId="262"/>
            <ac:picMk id="15" creationId="{DBABC971-8D40-4A4F-AC60-28B9172789B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3:24:42.309" v="674"/>
          <ac:picMkLst>
            <pc:docMk/>
            <pc:sldMk cId="1117007860" sldId="262"/>
            <ac:picMk id="19" creationId="{791AE23E-90C9-4963-96E2-8DADBFC3BC0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3:24:42.309" v="674"/>
          <ac:picMkLst>
            <pc:docMk/>
            <pc:sldMk cId="1117007860" sldId="262"/>
            <ac:picMk id="21" creationId="{C5F93E90-4379-4AAC-B021-E5FA6D974AED}"/>
          </ac:picMkLst>
        </pc:picChg>
      </pc:sldChg>
      <pc:sldChg chg="addSp modSp">
        <pc:chgData name="Rashmi Purvachar" userId="S::frashmip@villanova.edu::111b8532-1430-40d9-a0dd-be0f45c493b6" providerId="AD" clId="Web-{506950D7-D79D-C8D6-B960-4E8F3A43CA11}" dt="2018-12-06T06:41:00.181" v="1843" actId="14100"/>
        <pc:sldMkLst>
          <pc:docMk/>
          <pc:sldMk cId="3562966645" sldId="263"/>
        </pc:sldMkLst>
        <pc:spChg chg="mod">
          <ac:chgData name="Rashmi Purvachar" userId="S::frashmip@villanova.edu::111b8532-1430-40d9-a0dd-be0f45c493b6" providerId="AD" clId="Web-{506950D7-D79D-C8D6-B960-4E8F3A43CA11}" dt="2018-12-06T06:40:56.244" v="1842" actId="14100"/>
          <ac:spMkLst>
            <pc:docMk/>
            <pc:sldMk cId="3562966645" sldId="263"/>
            <ac:spMk id="2" creationId="{13997496-85F8-49A8-AC48-C5C6C95E558F}"/>
          </ac:spMkLst>
        </pc:spChg>
        <pc:spChg chg="mod">
          <ac:chgData name="Rashmi Purvachar" userId="S::frashmip@villanova.edu::111b8532-1430-40d9-a0dd-be0f45c493b6" providerId="AD" clId="Web-{506950D7-D79D-C8D6-B960-4E8F3A43CA11}" dt="2018-12-06T03:20:18.822" v="651" actId="20577"/>
          <ac:spMkLst>
            <pc:docMk/>
            <pc:sldMk cId="3562966645" sldId="263"/>
            <ac:spMk id="3" creationId="{4DE3097B-C051-4B8D-8076-3B3CF23AE4FF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6:41:00.181" v="1843" actId="14100"/>
          <ac:picMkLst>
            <pc:docMk/>
            <pc:sldMk cId="3562966645" sldId="263"/>
            <ac:picMk id="4" creationId="{3D835CEA-0D3B-4823-835B-9956628E2B7B}"/>
          </ac:picMkLst>
        </pc:picChg>
      </pc:sldChg>
      <pc:sldChg chg="addSp delSp modSp ord">
        <pc:chgData name="Rashmi Purvachar" userId="S::frashmip@villanova.edu::111b8532-1430-40d9-a0dd-be0f45c493b6" providerId="AD" clId="Web-{506950D7-D79D-C8D6-B960-4E8F3A43CA11}" dt="2018-12-06T06:49:03.249" v="1930" actId="14100"/>
        <pc:sldMkLst>
          <pc:docMk/>
          <pc:sldMk cId="4230743534" sldId="264"/>
        </pc:sldMkLst>
        <pc:spChg chg="mod">
          <ac:chgData name="Rashmi Purvachar" userId="S::frashmip@villanova.edu::111b8532-1430-40d9-a0dd-be0f45c493b6" providerId="AD" clId="Web-{506950D7-D79D-C8D6-B960-4E8F3A43CA11}" dt="2018-12-06T06:42:53.061" v="1859" actId="20577"/>
          <ac:spMkLst>
            <pc:docMk/>
            <pc:sldMk cId="4230743534" sldId="264"/>
            <ac:spMk id="2" creationId="{1F89DD2F-96A4-4A2F-A646-7BC62423DF0D}"/>
          </ac:spMkLst>
        </pc:spChg>
        <pc:spChg chg="del mod">
          <ac:chgData name="Rashmi Purvachar" userId="S::frashmip@villanova.edu::111b8532-1430-40d9-a0dd-be0f45c493b6" providerId="AD" clId="Web-{506950D7-D79D-C8D6-B960-4E8F3A43CA11}" dt="2018-12-06T04:50:31.015" v="1198"/>
          <ac:spMkLst>
            <pc:docMk/>
            <pc:sldMk cId="4230743534" sldId="264"/>
            <ac:spMk id="3" creationId="{C9F2CE16-F27C-4366-BDC0-DDB6578161CC}"/>
          </ac:spMkLst>
        </pc:spChg>
        <pc:spChg chg="add del mod">
          <ac:chgData name="Rashmi Purvachar" userId="S::frashmip@villanova.edu::111b8532-1430-40d9-a0dd-be0f45c493b6" providerId="AD" clId="Web-{506950D7-D79D-C8D6-B960-4E8F3A43CA11}" dt="2018-12-06T04:44:42.363" v="1178"/>
          <ac:spMkLst>
            <pc:docMk/>
            <pc:sldMk cId="4230743534" sldId="264"/>
            <ac:spMk id="7" creationId="{C8CF4E53-5ECC-4034-B607-5D6342F869F8}"/>
          </ac:spMkLst>
        </pc:spChg>
        <pc:spChg chg="add del mod">
          <ac:chgData name="Rashmi Purvachar" userId="S::frashmip@villanova.edu::111b8532-1430-40d9-a0dd-be0f45c493b6" providerId="AD" clId="Web-{506950D7-D79D-C8D6-B960-4E8F3A43CA11}" dt="2018-12-06T04:47:13.055" v="1184"/>
          <ac:spMkLst>
            <pc:docMk/>
            <pc:sldMk cId="4230743534" sldId="264"/>
            <ac:spMk id="10" creationId="{CD8C995C-19DD-41B8-8470-F2C8619C737A}"/>
          </ac:spMkLst>
        </pc:spChg>
        <pc:graphicFrameChg chg="add del mod modGraphic">
          <ac:chgData name="Rashmi Purvachar" userId="S::frashmip@villanova.edu::111b8532-1430-40d9-a0dd-be0f45c493b6" providerId="AD" clId="Web-{506950D7-D79D-C8D6-B960-4E8F3A43CA11}" dt="2018-12-06T04:44:42.363" v="1179"/>
          <ac:graphicFrameMkLst>
            <pc:docMk/>
            <pc:sldMk cId="4230743534" sldId="264"/>
            <ac:graphicFrameMk id="6" creationId="{D950620A-5C57-45D9-A441-645028AA67B7}"/>
          </ac:graphicFrameMkLst>
        </pc:graphicFrameChg>
        <pc:graphicFrameChg chg="add del mod modGraphic">
          <ac:chgData name="Rashmi Purvachar" userId="S::frashmip@villanova.edu::111b8532-1430-40d9-a0dd-be0f45c493b6" providerId="AD" clId="Web-{506950D7-D79D-C8D6-B960-4E8F3A43CA11}" dt="2018-12-06T04:48:53.230" v="1191"/>
          <ac:graphicFrameMkLst>
            <pc:docMk/>
            <pc:sldMk cId="4230743534" sldId="264"/>
            <ac:graphicFrameMk id="9" creationId="{845378FB-EF34-48D6-B659-BFC684F29C46}"/>
          </ac:graphicFrameMkLst>
        </pc:graphicFrameChg>
        <pc:picChg chg="add del mod">
          <ac:chgData name="Rashmi Purvachar" userId="S::frashmip@villanova.edu::111b8532-1430-40d9-a0dd-be0f45c493b6" providerId="AD" clId="Web-{506950D7-D79D-C8D6-B960-4E8F3A43CA11}" dt="2018-12-06T05:20:25.592" v="1375"/>
          <ac:picMkLst>
            <pc:docMk/>
            <pc:sldMk cId="4230743534" sldId="264"/>
            <ac:picMk id="4" creationId="{EF7A9C97-3263-49E6-8616-453E4FB577DB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6:49:03.249" v="1930" actId="14100"/>
          <ac:picMkLst>
            <pc:docMk/>
            <pc:sldMk cId="4230743534" sldId="264"/>
            <ac:picMk id="11" creationId="{364CE304-95E9-45DB-AEA0-1CF65560266E}"/>
          </ac:picMkLst>
        </pc:picChg>
      </pc:sldChg>
      <pc:sldChg chg="addSp modSp ord">
        <pc:chgData name="Rashmi Purvachar" userId="S::frashmip@villanova.edu::111b8532-1430-40d9-a0dd-be0f45c493b6" providerId="AD" clId="Web-{506950D7-D79D-C8D6-B960-4E8F3A43CA11}" dt="2018-12-06T06:21:40.713" v="1597"/>
        <pc:sldMkLst>
          <pc:docMk/>
          <pc:sldMk cId="1620618549" sldId="265"/>
        </pc:sldMkLst>
        <pc:spChg chg="add">
          <ac:chgData name="Rashmi Purvachar" userId="S::frashmip@villanova.edu::111b8532-1430-40d9-a0dd-be0f45c493b6" providerId="AD" clId="Web-{506950D7-D79D-C8D6-B960-4E8F3A43CA11}" dt="2018-12-06T04:51:20.845" v="1200"/>
          <ac:spMkLst>
            <pc:docMk/>
            <pc:sldMk cId="1620618549" sldId="265"/>
            <ac:spMk id="2" creationId="{B443D663-FE5A-4598-A883-CCCCC75322E9}"/>
          </ac:spMkLst>
        </pc:spChg>
        <pc:spChg chg="add">
          <ac:chgData name="Rashmi Purvachar" userId="S::frashmip@villanova.edu::111b8532-1430-40d9-a0dd-be0f45c493b6" providerId="AD" clId="Web-{506950D7-D79D-C8D6-B960-4E8F3A43CA11}" dt="2018-12-06T04:51:28.564" v="1201"/>
          <ac:spMkLst>
            <pc:docMk/>
            <pc:sldMk cId="1620618549" sldId="265"/>
            <ac:spMk id="4" creationId="{999724E9-57F2-438B-AB47-37814EE705C7}"/>
          </ac:spMkLst>
        </pc:spChg>
        <pc:spChg chg="add mod">
          <ac:chgData name="Rashmi Purvachar" userId="S::frashmip@villanova.edu::111b8532-1430-40d9-a0dd-be0f45c493b6" providerId="AD" clId="Web-{506950D7-D79D-C8D6-B960-4E8F3A43CA11}" dt="2018-12-06T04:52:07.518" v="1249" actId="1076"/>
          <ac:spMkLst>
            <pc:docMk/>
            <pc:sldMk cId="1620618549" sldId="265"/>
            <ac:spMk id="5" creationId="{A927BC16-C1A3-473C-AA1D-F4391E7DBEC6}"/>
          </ac:spMkLst>
        </pc:spChg>
        <pc:graphicFrameChg chg="mod modGraphic">
          <ac:chgData name="Rashmi Purvachar" userId="S::frashmip@villanova.edu::111b8532-1430-40d9-a0dd-be0f45c493b6" providerId="AD" clId="Web-{506950D7-D79D-C8D6-B960-4E8F3A43CA11}" dt="2018-12-06T04:50:55.813" v="1199"/>
          <ac:graphicFrameMkLst>
            <pc:docMk/>
            <pc:sldMk cId="1620618549" sldId="265"/>
            <ac:graphicFrameMk id="3" creationId="{FA65A177-1579-4967-AE25-542F6256C708}"/>
          </ac:graphicFrameMkLst>
        </pc:graphicFrameChg>
      </pc:sldChg>
      <pc:sldChg chg="addSp delSp modSp mod setBg">
        <pc:chgData name="Rashmi Purvachar" userId="S::frashmip@villanova.edu::111b8532-1430-40d9-a0dd-be0f45c493b6" providerId="AD" clId="Web-{506950D7-D79D-C8D6-B960-4E8F3A43CA11}" dt="2018-12-06T06:43:35.984" v="1870" actId="20577"/>
        <pc:sldMkLst>
          <pc:docMk/>
          <pc:sldMk cId="291244585" sldId="266"/>
        </pc:sldMkLst>
        <pc:spChg chg="mod">
          <ac:chgData name="Rashmi Purvachar" userId="S::frashmip@villanova.edu::111b8532-1430-40d9-a0dd-be0f45c493b6" providerId="AD" clId="Web-{506950D7-D79D-C8D6-B960-4E8F3A43CA11}" dt="2018-12-06T06:43:35.984" v="1870" actId="20577"/>
          <ac:spMkLst>
            <pc:docMk/>
            <pc:sldMk cId="291244585" sldId="266"/>
            <ac:spMk id="2" creationId="{EA597330-7B7B-4585-B24B-035A208DAF51}"/>
          </ac:spMkLst>
        </pc:spChg>
        <pc:spChg chg="del mod">
          <ac:chgData name="Rashmi Purvachar" userId="S::frashmip@villanova.edu::111b8532-1430-40d9-a0dd-be0f45c493b6" providerId="AD" clId="Web-{506950D7-D79D-C8D6-B960-4E8F3A43CA11}" dt="2018-12-06T05:38:33.429" v="1508"/>
          <ac:spMkLst>
            <pc:docMk/>
            <pc:sldMk cId="291244585" sldId="266"/>
            <ac:spMk id="3" creationId="{A09D2E1B-6BE5-4881-93F0-FD5126E69FF9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7.167" v="1396"/>
          <ac:spMkLst>
            <pc:docMk/>
            <pc:sldMk cId="291244585" sldId="266"/>
            <ac:spMk id="8" creationId="{B9C04DC5-313B-4FE4-B868-5672A376419F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2.652" v="1394"/>
          <ac:spMkLst>
            <pc:docMk/>
            <pc:sldMk cId="291244585" sldId="266"/>
            <ac:spMk id="13" creationId="{8F54B2FB-3F54-4350-8D1B-F86D677CA7ED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7.167" v="1396"/>
          <ac:spMkLst>
            <pc:docMk/>
            <pc:sldMk cId="291244585" sldId="266"/>
            <ac:spMk id="14" creationId="{329FDD08-42D8-4AFF-90E5-5DAA5BC4CBD8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2.652" v="1394"/>
          <ac:spMkLst>
            <pc:docMk/>
            <pc:sldMk cId="291244585" sldId="266"/>
            <ac:spMk id="19" creationId="{DDB56DB5-0324-4F79-9AB8-CB18C1DC8743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20" creationId="{B9C04DC5-313B-4FE4-B868-5672A376419F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7.167" v="1396"/>
          <ac:spMkLst>
            <pc:docMk/>
            <pc:sldMk cId="291244585" sldId="266"/>
            <ac:spMk id="21" creationId="{4C1E981B-F06E-48B4-9275-F4B261AFCAC0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7.167" v="1396"/>
          <ac:spMkLst>
            <pc:docMk/>
            <pc:sldMk cId="291244585" sldId="266"/>
            <ac:spMk id="23" creationId="{312E2C24-0CD2-4071-8CE2-B059993A99EF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26:57.167" v="1396"/>
          <ac:spMkLst>
            <pc:docMk/>
            <pc:sldMk cId="291244585" sldId="266"/>
            <ac:spMk id="25" creationId="{24F1DC13-C830-4B86-A9C6-927F5C55DBD7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26" creationId="{329FDD08-42D8-4AFF-90E5-5DAA5BC4CBD8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27" creationId="{423EDA5B-B414-4C7C-8CBA-3D9D79973ED0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28" creationId="{B87A2B17-D3E0-4B38-823F-45312C0B36E7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29" creationId="{8592A21B-8E82-4396-A130-C7531DF0A97E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6:57.855" v="1397"/>
          <ac:spMkLst>
            <pc:docMk/>
            <pc:sldMk cId="291244585" sldId="266"/>
            <ac:spMk id="30" creationId="{ACA9027C-9377-4A86-A639-42BA502ADE1C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5:26:57.855" v="1397"/>
          <ac:picMkLst>
            <pc:docMk/>
            <pc:sldMk cId="291244585" sldId="266"/>
            <ac:picMk id="4" creationId="{AA79E610-BC4A-46B5-BD2A-56031D7C319F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7.167" v="1396"/>
          <ac:picMkLst>
            <pc:docMk/>
            <pc:sldMk cId="291244585" sldId="266"/>
            <ac:picMk id="6" creationId="{7594FC8B-8CD2-407F-94F1-9C71F5AEC2B6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7.167" v="1396"/>
          <ac:picMkLst>
            <pc:docMk/>
            <pc:sldMk cId="291244585" sldId="266"/>
            <ac:picMk id="7" creationId="{DBABC971-8D40-4A4F-AC60-28B9172789B9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2.652" v="1394"/>
          <ac:picMkLst>
            <pc:docMk/>
            <pc:sldMk cId="291244585" sldId="266"/>
            <ac:picMk id="9" creationId="{AA085689-791F-4B8F-9F30-12415B97D366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7.167" v="1396"/>
          <ac:picMkLst>
            <pc:docMk/>
            <pc:sldMk cId="291244585" sldId="266"/>
            <ac:picMk id="10" creationId="{791AE23E-90C9-4963-96E2-8DADBFC3BC09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2.652" v="1394"/>
          <ac:picMkLst>
            <pc:docMk/>
            <pc:sldMk cId="291244585" sldId="266"/>
            <ac:picMk id="11" creationId="{AA3FED7F-6821-47C0-A464-E9278B24129E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7.167" v="1396"/>
          <ac:picMkLst>
            <pc:docMk/>
            <pc:sldMk cId="291244585" sldId="266"/>
            <ac:picMk id="12" creationId="{C5F93E90-4379-4AAC-B021-E5FA6D974AED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2.652" v="1394"/>
          <ac:picMkLst>
            <pc:docMk/>
            <pc:sldMk cId="291244585" sldId="266"/>
            <ac:picMk id="15" creationId="{561B34F5-88E5-4711-BC16-3005C29AD7C6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6:57.855" v="1397"/>
          <ac:picMkLst>
            <pc:docMk/>
            <pc:sldMk cId="291244585" sldId="266"/>
            <ac:picMk id="16" creationId="{7594FC8B-8CD2-407F-94F1-9C71F5AEC2B6}"/>
          </ac:picMkLst>
        </pc:picChg>
        <pc:picChg chg="add del">
          <ac:chgData name="Rashmi Purvachar" userId="S::frashmip@villanova.edu::111b8532-1430-40d9-a0dd-be0f45c493b6" providerId="AD" clId="Web-{506950D7-D79D-C8D6-B960-4E8F3A43CA11}" dt="2018-12-06T05:26:52.652" v="1394"/>
          <ac:picMkLst>
            <pc:docMk/>
            <pc:sldMk cId="291244585" sldId="266"/>
            <ac:picMk id="17" creationId="{4F3661D0-2268-4D3E-88BA-0647BCBE33AF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6:57.855" v="1397"/>
          <ac:picMkLst>
            <pc:docMk/>
            <pc:sldMk cId="291244585" sldId="266"/>
            <ac:picMk id="18" creationId="{DBABC971-8D40-4A4F-AC60-28B9172789B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6:57.855" v="1397"/>
          <ac:picMkLst>
            <pc:docMk/>
            <pc:sldMk cId="291244585" sldId="266"/>
            <ac:picMk id="22" creationId="{791AE23E-90C9-4963-96E2-8DADBFC3BC0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6:57.855" v="1397"/>
          <ac:picMkLst>
            <pc:docMk/>
            <pc:sldMk cId="291244585" sldId="266"/>
            <ac:picMk id="24" creationId="{C5F93E90-4379-4AAC-B021-E5FA6D974AED}"/>
          </ac:picMkLst>
        </pc:picChg>
      </pc:sldChg>
      <pc:sldChg chg="addSp modSp ord">
        <pc:chgData name="Rashmi Purvachar" userId="S::frashmip@villanova.edu::111b8532-1430-40d9-a0dd-be0f45c493b6" providerId="AD" clId="Web-{506950D7-D79D-C8D6-B960-4E8F3A43CA11}" dt="2018-12-06T06:23:24.722" v="1601" actId="20577"/>
        <pc:sldMkLst>
          <pc:docMk/>
          <pc:sldMk cId="2230203224" sldId="267"/>
        </pc:sldMkLst>
        <pc:spChg chg="add mod">
          <ac:chgData name="Rashmi Purvachar" userId="S::frashmip@villanova.edu::111b8532-1430-40d9-a0dd-be0f45c493b6" providerId="AD" clId="Web-{506950D7-D79D-C8D6-B960-4E8F3A43CA11}" dt="2018-12-06T06:23:24.722" v="1601" actId="20577"/>
          <ac:spMkLst>
            <pc:docMk/>
            <pc:sldMk cId="2230203224" sldId="267"/>
            <ac:spMk id="2" creationId="{C040AE76-D4A9-4982-B058-AD94DFAB801F}"/>
          </ac:spMkLst>
        </pc:spChg>
      </pc:sldChg>
      <pc:sldChg chg="del">
        <pc:chgData name="Rashmi Purvachar" userId="S::frashmip@villanova.edu::111b8532-1430-40d9-a0dd-be0f45c493b6" providerId="AD" clId="Web-{506950D7-D79D-C8D6-B960-4E8F3A43CA11}" dt="2018-12-06T05:21:14.109" v="1382"/>
        <pc:sldMkLst>
          <pc:docMk/>
          <pc:sldMk cId="821317167" sldId="268"/>
        </pc:sldMkLst>
      </pc:sldChg>
      <pc:sldChg chg="addSp modSp ord">
        <pc:chgData name="Rashmi Purvachar" userId="S::frashmip@villanova.edu::111b8532-1430-40d9-a0dd-be0f45c493b6" providerId="AD" clId="Web-{506950D7-D79D-C8D6-B960-4E8F3A43CA11}" dt="2018-12-06T06:22:39.298" v="1599"/>
        <pc:sldMkLst>
          <pc:docMk/>
          <pc:sldMk cId="1813023723" sldId="269"/>
        </pc:sldMkLst>
        <pc:spChg chg="add mod">
          <ac:chgData name="Rashmi Purvachar" userId="S::frashmip@villanova.edu::111b8532-1430-40d9-a0dd-be0f45c493b6" providerId="AD" clId="Web-{506950D7-D79D-C8D6-B960-4E8F3A43CA11}" dt="2018-12-06T05:40:30.876" v="1509" actId="1076"/>
          <ac:spMkLst>
            <pc:docMk/>
            <pc:sldMk cId="1813023723" sldId="269"/>
            <ac:spMk id="2" creationId="{98D61132-DB3C-43BE-8614-04328B7C7B34}"/>
          </ac:spMkLst>
        </pc:spChg>
      </pc:sldChg>
      <pc:sldChg chg="del">
        <pc:chgData name="Rashmi Purvachar" userId="S::frashmip@villanova.edu::111b8532-1430-40d9-a0dd-be0f45c493b6" providerId="AD" clId="Web-{506950D7-D79D-C8D6-B960-4E8F3A43CA11}" dt="2018-12-06T05:29:44.579" v="1409"/>
        <pc:sldMkLst>
          <pc:docMk/>
          <pc:sldMk cId="445788241" sldId="270"/>
        </pc:sldMkLst>
      </pc:sldChg>
      <pc:sldChg chg="addSp modSp ord">
        <pc:chgData name="Rashmi Purvachar" userId="S::frashmip@villanova.edu::111b8532-1430-40d9-a0dd-be0f45c493b6" providerId="AD" clId="Web-{506950D7-D79D-C8D6-B960-4E8F3A43CA11}" dt="2018-12-06T06:23:32.206" v="1606" actId="20577"/>
        <pc:sldMkLst>
          <pc:docMk/>
          <pc:sldMk cId="1556622730" sldId="271"/>
        </pc:sldMkLst>
        <pc:spChg chg="add mod">
          <ac:chgData name="Rashmi Purvachar" userId="S::frashmip@villanova.edu::111b8532-1430-40d9-a0dd-be0f45c493b6" providerId="AD" clId="Web-{506950D7-D79D-C8D6-B960-4E8F3A43CA11}" dt="2018-12-06T06:23:32.206" v="1606" actId="20577"/>
          <ac:spMkLst>
            <pc:docMk/>
            <pc:sldMk cId="1556622730" sldId="271"/>
            <ac:spMk id="2" creationId="{B92842A0-B18A-4725-B41E-B462B5BB84EB}"/>
          </ac:spMkLst>
        </pc:spChg>
      </pc:sldChg>
      <pc:sldChg chg="addSp modSp">
        <pc:chgData name="Rashmi Purvachar" userId="S::frashmip@villanova.edu::111b8532-1430-40d9-a0dd-be0f45c493b6" providerId="AD" clId="Web-{506950D7-D79D-C8D6-B960-4E8F3A43CA11}" dt="2018-12-06T06:42:31.638" v="1855" actId="20577"/>
        <pc:sldMkLst>
          <pc:docMk/>
          <pc:sldMk cId="461992424" sldId="273"/>
        </pc:sldMkLst>
        <pc:spChg chg="mod">
          <ac:chgData name="Rashmi Purvachar" userId="S::frashmip@villanova.edu::111b8532-1430-40d9-a0dd-be0f45c493b6" providerId="AD" clId="Web-{506950D7-D79D-C8D6-B960-4E8F3A43CA11}" dt="2018-12-06T06:42:31.638" v="1855" actId="20577"/>
          <ac:spMkLst>
            <pc:docMk/>
            <pc:sldMk cId="461992424" sldId="273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06950D7-D79D-C8D6-B960-4E8F3A43CA11}" dt="2018-12-06T03:53:25.464" v="1125" actId="20577"/>
          <ac:spMkLst>
            <pc:docMk/>
            <pc:sldMk cId="461992424" sldId="273"/>
            <ac:spMk id="3" creationId="{DCE6B946-6C12-45FC-B955-66CE2A7E2150}"/>
          </ac:spMkLst>
        </pc:spChg>
        <pc:spChg chg="add mod">
          <ac:chgData name="Rashmi Purvachar" userId="S::frashmip@villanova.edu::111b8532-1430-40d9-a0dd-be0f45c493b6" providerId="AD" clId="Web-{506950D7-D79D-C8D6-B960-4E8F3A43CA11}" dt="2018-12-06T03:53:38.105" v="1127" actId="1076"/>
          <ac:spMkLst>
            <pc:docMk/>
            <pc:sldMk cId="461992424" sldId="273"/>
            <ac:spMk id="7" creationId="{97DEDC81-FADA-418E-93AC-655F1C1AECFB}"/>
          </ac:spMkLst>
        </pc:spChg>
        <pc:spChg chg="add mod">
          <ac:chgData name="Rashmi Purvachar" userId="S::frashmip@villanova.edu::111b8532-1430-40d9-a0dd-be0f45c493b6" providerId="AD" clId="Web-{506950D7-D79D-C8D6-B960-4E8F3A43CA11}" dt="2018-12-06T03:54:15.074" v="1133" actId="20577"/>
          <ac:spMkLst>
            <pc:docMk/>
            <pc:sldMk cId="461992424" sldId="273"/>
            <ac:spMk id="8" creationId="{F862D9EF-335F-45AB-A773-7880DB6D855D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3:50:57.979" v="1051" actId="14100"/>
          <ac:picMkLst>
            <pc:docMk/>
            <pc:sldMk cId="461992424" sldId="273"/>
            <ac:picMk id="5" creationId="{7593D54A-03FC-4810-A5EC-E365EDB3B6EF}"/>
          </ac:picMkLst>
        </pc:picChg>
      </pc:sldChg>
      <pc:sldChg chg="addSp delSp modSp ord addCm delCm">
        <pc:chgData name="Rashmi Purvachar" userId="S::frashmip@villanova.edu::111b8532-1430-40d9-a0dd-be0f45c493b6" providerId="AD" clId="Web-{506950D7-D79D-C8D6-B960-4E8F3A43CA11}" dt="2018-12-06T06:45:05.210" v="1902" actId="14100"/>
        <pc:sldMkLst>
          <pc:docMk/>
          <pc:sldMk cId="2976043442" sldId="274"/>
        </pc:sldMkLst>
        <pc:spChg chg="mod">
          <ac:chgData name="Rashmi Purvachar" userId="S::frashmip@villanova.edu::111b8532-1430-40d9-a0dd-be0f45c493b6" providerId="AD" clId="Web-{506950D7-D79D-C8D6-B960-4E8F3A43CA11}" dt="2018-12-06T06:45:05.210" v="1902" actId="14100"/>
          <ac:spMkLst>
            <pc:docMk/>
            <pc:sldMk cId="2976043442" sldId="274"/>
            <ac:spMk id="2" creationId="{11D1DA5D-A0EB-49A6-AF61-E87F8006545A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20:28.664" v="1593" actId="1076"/>
          <ac:spMkLst>
            <pc:docMk/>
            <pc:sldMk cId="2976043442" sldId="274"/>
            <ac:spMk id="3" creationId="{0DE1B054-B66E-47FF-8320-CB99FA53917C}"/>
          </ac:spMkLst>
        </pc:spChg>
        <pc:spChg chg="add mod">
          <ac:chgData name="Rashmi Purvachar" userId="S::frashmip@villanova.edu::111b8532-1430-40d9-a0dd-be0f45c493b6" providerId="AD" clId="Web-{506950D7-D79D-C8D6-B960-4E8F3A43CA11}" dt="2018-12-06T06:20:43.148" v="1596" actId="1076"/>
          <ac:spMkLst>
            <pc:docMk/>
            <pc:sldMk cId="2976043442" sldId="274"/>
            <ac:spMk id="5" creationId="{B9F3581A-8D63-4D0C-8513-E0A1E0F5CC61}"/>
          </ac:spMkLst>
        </pc:spChg>
        <pc:graphicFrameChg chg="del mod modGraphic">
          <ac:chgData name="Rashmi Purvachar" userId="S::frashmip@villanova.edu::111b8532-1430-40d9-a0dd-be0f45c493b6" providerId="AD" clId="Web-{506950D7-D79D-C8D6-B960-4E8F3A43CA11}" dt="2018-12-06T06:17:03.813" v="1573"/>
          <ac:graphicFrameMkLst>
            <pc:docMk/>
            <pc:sldMk cId="2976043442" sldId="274"/>
            <ac:graphicFrameMk id="4" creationId="{D2EB2C75-E4FC-466A-AA12-0DC77E97342B}"/>
          </ac:graphicFrameMkLst>
        </pc:graphicFrameChg>
        <pc:picChg chg="add mod">
          <ac:chgData name="Rashmi Purvachar" userId="S::frashmip@villanova.edu::111b8532-1430-40d9-a0dd-be0f45c493b6" providerId="AD" clId="Web-{506950D7-D79D-C8D6-B960-4E8F3A43CA11}" dt="2018-12-06T06:20:34.664" v="1594" actId="1076"/>
          <ac:picMkLst>
            <pc:docMk/>
            <pc:sldMk cId="2976043442" sldId="274"/>
            <ac:picMk id="6" creationId="{BA929739-BC4B-4DB4-B037-910B67686821}"/>
          </ac:picMkLst>
        </pc:picChg>
      </pc:sldChg>
      <pc:sldChg chg="modSp">
        <pc:chgData name="Rashmi Purvachar" userId="S::frashmip@villanova.edu::111b8532-1430-40d9-a0dd-be0f45c493b6" providerId="AD" clId="Web-{506950D7-D79D-C8D6-B960-4E8F3A43CA11}" dt="2018-12-06T06:43:52.473" v="1877" actId="20577"/>
        <pc:sldMkLst>
          <pc:docMk/>
          <pc:sldMk cId="2864942099" sldId="275"/>
        </pc:sldMkLst>
        <pc:spChg chg="mod">
          <ac:chgData name="Rashmi Purvachar" userId="S::frashmip@villanova.edu::111b8532-1430-40d9-a0dd-be0f45c493b6" providerId="AD" clId="Web-{506950D7-D79D-C8D6-B960-4E8F3A43CA11}" dt="2018-12-06T06:43:52.473" v="1877" actId="20577"/>
          <ac:spMkLst>
            <pc:docMk/>
            <pc:sldMk cId="2864942099" sldId="275"/>
            <ac:spMk id="2" creationId="{181F533E-BCAD-431C-A6D1-812F8FA03654}"/>
          </ac:spMkLst>
        </pc:spChg>
      </pc:sldChg>
      <pc:sldChg chg="del">
        <pc:chgData name="Rashmi Purvachar" userId="S::frashmip@villanova.edu::111b8532-1430-40d9-a0dd-be0f45c493b6" providerId="AD" clId="Web-{506950D7-D79D-C8D6-B960-4E8F3A43CA11}" dt="2018-12-06T05:30:35.737" v="1423"/>
        <pc:sldMkLst>
          <pc:docMk/>
          <pc:sldMk cId="1315981785" sldId="276"/>
        </pc:sldMkLst>
      </pc:sldChg>
      <pc:sldChg chg="addSp modSp">
        <pc:chgData name="Rashmi Purvachar" userId="S::frashmip@villanova.edu::111b8532-1430-40d9-a0dd-be0f45c493b6" providerId="AD" clId="Web-{506950D7-D79D-C8D6-B960-4E8F3A43CA11}" dt="2018-12-06T06:45:17.976" v="1906" actId="14100"/>
        <pc:sldMkLst>
          <pc:docMk/>
          <pc:sldMk cId="2722890392" sldId="277"/>
        </pc:sldMkLst>
        <pc:spChg chg="mod">
          <ac:chgData name="Rashmi Purvachar" userId="S::frashmip@villanova.edu::111b8532-1430-40d9-a0dd-be0f45c493b6" providerId="AD" clId="Web-{506950D7-D79D-C8D6-B960-4E8F3A43CA11}" dt="2018-12-06T06:45:17.976" v="1906" actId="14100"/>
          <ac:spMkLst>
            <pc:docMk/>
            <pc:sldMk cId="2722890392" sldId="277"/>
            <ac:spMk id="2" creationId="{907346F9-64AB-4C0A-A6D4-8CC2F01B3600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28:43.687" v="1732" actId="1076"/>
          <ac:spMkLst>
            <pc:docMk/>
            <pc:sldMk cId="2722890392" sldId="277"/>
            <ac:spMk id="3" creationId="{83348FAD-3CC3-4992-B743-FD4F47853EC0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6:28:38.515" v="1731" actId="14100"/>
          <ac:picMkLst>
            <pc:docMk/>
            <pc:sldMk cId="2722890392" sldId="277"/>
            <ac:picMk id="4" creationId="{3CAAAE18-63B7-4497-A11C-8B2E3B38887C}"/>
          </ac:picMkLst>
        </pc:picChg>
      </pc:sldChg>
      <pc:sldChg chg="modSp del">
        <pc:chgData name="Rashmi Purvachar" userId="S::frashmip@villanova.edu::111b8532-1430-40d9-a0dd-be0f45c493b6" providerId="AD" clId="Web-{506950D7-D79D-C8D6-B960-4E8F3A43CA11}" dt="2018-12-06T05:20:41.983" v="1377"/>
        <pc:sldMkLst>
          <pc:docMk/>
          <pc:sldMk cId="2597190737" sldId="278"/>
        </pc:sldMkLst>
        <pc:spChg chg="mod">
          <ac:chgData name="Rashmi Purvachar" userId="S::frashmip@villanova.edu::111b8532-1430-40d9-a0dd-be0f45c493b6" providerId="AD" clId="Web-{506950D7-D79D-C8D6-B960-4E8F3A43CA11}" dt="2018-12-06T05:14:42.892" v="1293" actId="14100"/>
          <ac:spMkLst>
            <pc:docMk/>
            <pc:sldMk cId="2597190737" sldId="278"/>
            <ac:spMk id="2" creationId="{98F669E0-3639-43E3-8C7C-511821143665}"/>
          </ac:spMkLst>
        </pc:spChg>
      </pc:sldChg>
      <pc:sldChg chg="del">
        <pc:chgData name="Rashmi Purvachar" userId="S::frashmip@villanova.edu::111b8532-1430-40d9-a0dd-be0f45c493b6" providerId="AD" clId="Web-{506950D7-D79D-C8D6-B960-4E8F3A43CA11}" dt="2018-12-06T05:20:53.124" v="1378"/>
        <pc:sldMkLst>
          <pc:docMk/>
          <pc:sldMk cId="231992500" sldId="279"/>
        </pc:sldMkLst>
      </pc:sldChg>
      <pc:sldChg chg="del">
        <pc:chgData name="Rashmi Purvachar" userId="S::frashmip@villanova.edu::111b8532-1430-40d9-a0dd-be0f45c493b6" providerId="AD" clId="Web-{506950D7-D79D-C8D6-B960-4E8F3A43CA11}" dt="2018-12-06T05:13:18.717" v="1289"/>
        <pc:sldMkLst>
          <pc:docMk/>
          <pc:sldMk cId="1209807634" sldId="280"/>
        </pc:sldMkLst>
      </pc:sldChg>
      <pc:sldChg chg="modSp">
        <pc:chgData name="Rashmi Purvachar" userId="S::frashmip@villanova.edu::111b8532-1430-40d9-a0dd-be0f45c493b6" providerId="AD" clId="Web-{506950D7-D79D-C8D6-B960-4E8F3A43CA11}" dt="2018-12-06T06:44:21.084" v="1887" actId="20577"/>
        <pc:sldMkLst>
          <pc:docMk/>
          <pc:sldMk cId="511980737" sldId="281"/>
        </pc:sldMkLst>
        <pc:spChg chg="mod">
          <ac:chgData name="Rashmi Purvachar" userId="S::frashmip@villanova.edu::111b8532-1430-40d9-a0dd-be0f45c493b6" providerId="AD" clId="Web-{506950D7-D79D-C8D6-B960-4E8F3A43CA11}" dt="2018-12-06T06:44:21.084" v="1887" actId="20577"/>
          <ac:spMkLst>
            <pc:docMk/>
            <pc:sldMk cId="511980737" sldId="281"/>
            <ac:spMk id="2" creationId="{181F533E-BCAD-431C-A6D1-812F8FA03654}"/>
          </ac:spMkLst>
        </pc:spChg>
      </pc:sldChg>
      <pc:sldChg chg="modSp">
        <pc:chgData name="Rashmi Purvachar" userId="S::frashmip@villanova.edu::111b8532-1430-40d9-a0dd-be0f45c493b6" providerId="AD" clId="Web-{506950D7-D79D-C8D6-B960-4E8F3A43CA11}" dt="2018-12-06T06:44:50.804" v="1898" actId="20577"/>
        <pc:sldMkLst>
          <pc:docMk/>
          <pc:sldMk cId="4047153756" sldId="282"/>
        </pc:sldMkLst>
        <pc:spChg chg="mod">
          <ac:chgData name="Rashmi Purvachar" userId="S::frashmip@villanova.edu::111b8532-1430-40d9-a0dd-be0f45c493b6" providerId="AD" clId="Web-{506950D7-D79D-C8D6-B960-4E8F3A43CA11}" dt="2018-12-06T06:44:50.804" v="1898" actId="20577"/>
          <ac:spMkLst>
            <pc:docMk/>
            <pc:sldMk cId="4047153756" sldId="282"/>
            <ac:spMk id="2" creationId="{181F533E-BCAD-431C-A6D1-812F8FA03654}"/>
          </ac:spMkLst>
        </pc:spChg>
      </pc:sldChg>
      <pc:sldChg chg="del">
        <pc:chgData name="Rashmi Purvachar" userId="S::frashmip@villanova.edu::111b8532-1430-40d9-a0dd-be0f45c493b6" providerId="AD" clId="Web-{506950D7-D79D-C8D6-B960-4E8F3A43CA11}" dt="2018-12-06T05:29:05.390" v="1404"/>
        <pc:sldMkLst>
          <pc:docMk/>
          <pc:sldMk cId="1185726721" sldId="283"/>
        </pc:sldMkLst>
      </pc:sldChg>
      <pc:sldChg chg="del">
        <pc:chgData name="Rashmi Purvachar" userId="S::frashmip@villanova.edu::111b8532-1430-40d9-a0dd-be0f45c493b6" providerId="AD" clId="Web-{506950D7-D79D-C8D6-B960-4E8F3A43CA11}" dt="2018-12-06T05:30:53.628" v="1424"/>
        <pc:sldMkLst>
          <pc:docMk/>
          <pc:sldMk cId="1644249329" sldId="284"/>
        </pc:sldMkLst>
      </pc:sldChg>
      <pc:sldChg chg="addSp modSp">
        <pc:chgData name="Rashmi Purvachar" userId="S::frashmip@villanova.edu::111b8532-1430-40d9-a0dd-be0f45c493b6" providerId="AD" clId="Web-{506950D7-D79D-C8D6-B960-4E8F3A43CA11}" dt="2018-12-06T06:29:28.548" v="1735" actId="20577"/>
        <pc:sldMkLst>
          <pc:docMk/>
          <pc:sldMk cId="3164782956" sldId="285"/>
        </pc:sldMkLst>
        <pc:spChg chg="mod">
          <ac:chgData name="Rashmi Purvachar" userId="S::frashmip@villanova.edu::111b8532-1430-40d9-a0dd-be0f45c493b6" providerId="AD" clId="Web-{506950D7-D79D-C8D6-B960-4E8F3A43CA11}" dt="2018-12-06T06:29:28.548" v="1735" actId="20577"/>
          <ac:spMkLst>
            <pc:docMk/>
            <pc:sldMk cId="3164782956" sldId="285"/>
            <ac:spMk id="2" creationId="{7644FFAF-9F01-4D6D-A9E7-794C1A12888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4:03:40.282" v="1146" actId="14100"/>
          <ac:spMkLst>
            <pc:docMk/>
            <pc:sldMk cId="3164782956" sldId="285"/>
            <ac:spMk id="3" creationId="{054064B6-948D-4C8C-8567-799E97D5EBEF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6:29:07.781" v="1733" actId="14100"/>
          <ac:picMkLst>
            <pc:docMk/>
            <pc:sldMk cId="3164782956" sldId="285"/>
            <ac:picMk id="4" creationId="{D4D94E42-9147-41E4-8137-6F0041A67AEA}"/>
          </ac:picMkLst>
        </pc:picChg>
      </pc:sldChg>
      <pc:sldChg chg="addSp delSp modSp new ord">
        <pc:chgData name="Rashmi Purvachar" userId="S::frashmip@villanova.edu::111b8532-1430-40d9-a0dd-be0f45c493b6" providerId="AD" clId="Web-{506950D7-D79D-C8D6-B960-4E8F3A43CA11}" dt="2018-12-06T06:41:41.277" v="1846" actId="20577"/>
        <pc:sldMkLst>
          <pc:docMk/>
          <pc:sldMk cId="2540068441" sldId="286"/>
        </pc:sldMkLst>
        <pc:spChg chg="mod">
          <ac:chgData name="Rashmi Purvachar" userId="S::frashmip@villanova.edu::111b8532-1430-40d9-a0dd-be0f45c493b6" providerId="AD" clId="Web-{506950D7-D79D-C8D6-B960-4E8F3A43CA11}" dt="2018-12-06T06:41:41.277" v="1846" actId="20577"/>
          <ac:spMkLst>
            <pc:docMk/>
            <pc:sldMk cId="2540068441" sldId="286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34:00.308" v="1810" actId="14100"/>
          <ac:spMkLst>
            <pc:docMk/>
            <pc:sldMk cId="2540068441" sldId="286"/>
            <ac:spMk id="3" creationId="{2BBF2C01-A11C-4C7E-B9F6-1F12D2A76BF9}"/>
          </ac:spMkLst>
        </pc:spChg>
        <pc:picChg chg="add del mod">
          <ac:chgData name="Rashmi Purvachar" userId="S::frashmip@villanova.edu::111b8532-1430-40d9-a0dd-be0f45c493b6" providerId="AD" clId="Web-{506950D7-D79D-C8D6-B960-4E8F3A43CA11}" dt="2018-12-06T03:44:30.772" v="899"/>
          <ac:picMkLst>
            <pc:docMk/>
            <pc:sldMk cId="2540068441" sldId="286"/>
            <ac:picMk id="4" creationId="{2DD164FD-8A22-4A12-B8FD-8261DE9AF92C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3:44:45.632" v="902" actId="1076"/>
          <ac:picMkLst>
            <pc:docMk/>
            <pc:sldMk cId="2540068441" sldId="286"/>
            <ac:picMk id="6" creationId="{62230866-63F1-4A41-9F0D-A5EB4B130FB2}"/>
          </ac:picMkLst>
        </pc:picChg>
      </pc:sldChg>
      <pc:sldChg chg="addSp delSp modSp add replId">
        <pc:chgData name="Rashmi Purvachar" userId="S::frashmip@villanova.edu::111b8532-1430-40d9-a0dd-be0f45c493b6" providerId="AD" clId="Web-{506950D7-D79D-C8D6-B960-4E8F3A43CA11}" dt="2018-12-06T06:48:35.280" v="1925" actId="20577"/>
        <pc:sldMkLst>
          <pc:docMk/>
          <pc:sldMk cId="1840823365" sldId="287"/>
        </pc:sldMkLst>
        <pc:spChg chg="mod">
          <ac:chgData name="Rashmi Purvachar" userId="S::frashmip@villanova.edu::111b8532-1430-40d9-a0dd-be0f45c493b6" providerId="AD" clId="Web-{506950D7-D79D-C8D6-B960-4E8F3A43CA11}" dt="2018-12-06T06:41:59.465" v="1848" actId="20577"/>
          <ac:spMkLst>
            <pc:docMk/>
            <pc:sldMk cId="1840823365" sldId="287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48:35.280" v="1925" actId="20577"/>
          <ac:spMkLst>
            <pc:docMk/>
            <pc:sldMk cId="1840823365" sldId="287"/>
            <ac:spMk id="3" creationId="{2BBF2C01-A11C-4C7E-B9F6-1F12D2A76BF9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3:34:13.267" v="866"/>
          <ac:picMkLst>
            <pc:docMk/>
            <pc:sldMk cId="1840823365" sldId="287"/>
            <ac:picMk id="4" creationId="{2DD164FD-8A22-4A12-B8FD-8261DE9AF92C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3:38:14.847" v="885" actId="14100"/>
          <ac:picMkLst>
            <pc:docMk/>
            <pc:sldMk cId="1840823365" sldId="287"/>
            <ac:picMk id="5" creationId="{4F1FCD5E-9FAF-4F43-BD99-BF77BCCCF890}"/>
          </ac:picMkLst>
        </pc:picChg>
      </pc:sldChg>
      <pc:sldChg chg="addSp delSp modSp add replId">
        <pc:chgData name="Rashmi Purvachar" userId="S::frashmip@villanova.edu::111b8532-1430-40d9-a0dd-be0f45c493b6" providerId="AD" clId="Web-{506950D7-D79D-C8D6-B960-4E8F3A43CA11}" dt="2018-12-06T06:48:52.905" v="1929" actId="14100"/>
        <pc:sldMkLst>
          <pc:docMk/>
          <pc:sldMk cId="2034184599" sldId="288"/>
        </pc:sldMkLst>
        <pc:spChg chg="mod">
          <ac:chgData name="Rashmi Purvachar" userId="S::frashmip@villanova.edu::111b8532-1430-40d9-a0dd-be0f45c493b6" providerId="AD" clId="Web-{506950D7-D79D-C8D6-B960-4E8F3A43CA11}" dt="2018-12-06T06:48:52.905" v="1929" actId="14100"/>
          <ac:spMkLst>
            <pc:docMk/>
            <pc:sldMk cId="2034184599" sldId="288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3:49:25.337" v="1041" actId="20577"/>
          <ac:spMkLst>
            <pc:docMk/>
            <pc:sldMk cId="2034184599" sldId="288"/>
            <ac:spMk id="3" creationId="{2BBF2C01-A11C-4C7E-B9F6-1F12D2A76BF9}"/>
          </ac:spMkLst>
        </pc:spChg>
        <pc:picChg chg="add del">
          <ac:chgData name="Rashmi Purvachar" userId="S::frashmip@villanova.edu::111b8532-1430-40d9-a0dd-be0f45c493b6" providerId="AD" clId="Web-{506950D7-D79D-C8D6-B960-4E8F3A43CA11}" dt="2018-12-06T03:46:09.976" v="906"/>
          <ac:picMkLst>
            <pc:docMk/>
            <pc:sldMk cId="2034184599" sldId="288"/>
            <ac:picMk id="5" creationId="{6F979E9C-DE03-4A2D-A568-BE2028F049BE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3:47:46.883" v="972" actId="1076"/>
          <ac:picMkLst>
            <pc:docMk/>
            <pc:sldMk cId="2034184599" sldId="288"/>
            <ac:picMk id="6" creationId="{F5213A15-8974-4A9A-BD23-7B410F09914B}"/>
          </ac:picMkLst>
        </pc:picChg>
      </pc:sldChg>
      <pc:sldChg chg="addSp modSp add replId">
        <pc:chgData name="Rashmi Purvachar" userId="S::frashmip@villanova.edu::111b8532-1430-40d9-a0dd-be0f45c493b6" providerId="AD" clId="Web-{506950D7-D79D-C8D6-B960-4E8F3A43CA11}" dt="2018-12-06T06:42:42.232" v="1857" actId="20577"/>
        <pc:sldMkLst>
          <pc:docMk/>
          <pc:sldMk cId="1420737319" sldId="289"/>
        </pc:sldMkLst>
        <pc:spChg chg="mod">
          <ac:chgData name="Rashmi Purvachar" userId="S::frashmip@villanova.edu::111b8532-1430-40d9-a0dd-be0f45c493b6" providerId="AD" clId="Web-{506950D7-D79D-C8D6-B960-4E8F3A43CA11}" dt="2018-12-06T06:42:42.232" v="1857" actId="20577"/>
          <ac:spMkLst>
            <pc:docMk/>
            <pc:sldMk cId="1420737319" sldId="289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32:29.211" v="1780" actId="20577"/>
          <ac:spMkLst>
            <pc:docMk/>
            <pc:sldMk cId="1420737319" sldId="289"/>
            <ac:spMk id="3" creationId="{DCE6B946-6C12-45FC-B955-66CE2A7E2150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3:56:19.466" v="1140" actId="1076"/>
          <ac:picMkLst>
            <pc:docMk/>
            <pc:sldMk cId="1420737319" sldId="289"/>
            <ac:picMk id="4" creationId="{2AF8863A-6BFB-4E34-8B73-6BF0BCC7CA9E}"/>
          </ac:picMkLst>
        </pc:picChg>
      </pc:sldChg>
      <pc:sldChg chg="addSp delSp modSp add del replId">
        <pc:chgData name="Rashmi Purvachar" userId="S::frashmip@villanova.edu::111b8532-1430-40d9-a0dd-be0f45c493b6" providerId="AD" clId="Web-{506950D7-D79D-C8D6-B960-4E8F3A43CA11}" dt="2018-12-06T05:20:08.935" v="1374"/>
        <pc:sldMkLst>
          <pc:docMk/>
          <pc:sldMk cId="3793136121" sldId="290"/>
        </pc:sldMkLst>
        <pc:spChg chg="mod">
          <ac:chgData name="Rashmi Purvachar" userId="S::frashmip@villanova.edu::111b8532-1430-40d9-a0dd-be0f45c493b6" providerId="AD" clId="Web-{506950D7-D79D-C8D6-B960-4E8F3A43CA11}" dt="2018-12-06T05:10:56.962" v="1282" actId="20577"/>
          <ac:spMkLst>
            <pc:docMk/>
            <pc:sldMk cId="3793136121" sldId="290"/>
            <ac:spMk id="2" creationId="{EA597330-7B7B-4585-B24B-035A208DAF51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09:33.303" v="1274"/>
          <ac:spMkLst>
            <pc:docMk/>
            <pc:sldMk cId="3793136121" sldId="290"/>
            <ac:spMk id="3" creationId="{A09D2E1B-6BE5-4881-93F0-FD5126E69FF9}"/>
          </ac:spMkLst>
        </pc:spChg>
        <pc:spChg chg="add del mod">
          <ac:chgData name="Rashmi Purvachar" userId="S::frashmip@villanova.edu::111b8532-1430-40d9-a0dd-be0f45c493b6" providerId="AD" clId="Web-{506950D7-D79D-C8D6-B960-4E8F3A43CA11}" dt="2018-12-06T05:16:15.145" v="1302"/>
          <ac:spMkLst>
            <pc:docMk/>
            <pc:sldMk cId="3793136121" sldId="290"/>
            <ac:spMk id="9" creationId="{3E757CBF-6D61-405D-BA09-897F583FFBA2}"/>
          </ac:spMkLst>
        </pc:spChg>
        <pc:spChg chg="add del">
          <ac:chgData name="Rashmi Purvachar" userId="S::frashmip@villanova.edu::111b8532-1430-40d9-a0dd-be0f45c493b6" providerId="AD" clId="Web-{506950D7-D79D-C8D6-B960-4E8F3A43CA11}" dt="2018-12-06T05:16:43.084" v="1304"/>
          <ac:spMkLst>
            <pc:docMk/>
            <pc:sldMk cId="3793136121" sldId="290"/>
            <ac:spMk id="11" creationId="{AE37DD7D-ADDF-4541-903E-773259206721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5:08:43.223" v="1259"/>
          <ac:picMkLst>
            <pc:docMk/>
            <pc:sldMk cId="3793136121" sldId="290"/>
            <ac:picMk id="4" creationId="{AA79E610-BC4A-46B5-BD2A-56031D7C319F}"/>
          </ac:picMkLst>
        </pc:picChg>
        <pc:picChg chg="add del mod">
          <ac:chgData name="Rashmi Purvachar" userId="S::frashmip@villanova.edu::111b8532-1430-40d9-a0dd-be0f45c493b6" providerId="AD" clId="Web-{506950D7-D79D-C8D6-B960-4E8F3A43CA11}" dt="2018-12-06T05:10:58.915" v="1283"/>
          <ac:picMkLst>
            <pc:docMk/>
            <pc:sldMk cId="3793136121" sldId="290"/>
            <ac:picMk id="5" creationId="{9B7D4B4D-B657-4DD6-B3C2-03E3F96EA8A6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5:15:42.566" v="1295" actId="1076"/>
          <ac:picMkLst>
            <pc:docMk/>
            <pc:sldMk cId="3793136121" sldId="290"/>
            <ac:picMk id="7" creationId="{06DBE615-FF57-4457-9DA1-51A6AC710701}"/>
          </ac:picMkLst>
        </pc:picChg>
      </pc:sldChg>
      <pc:sldChg chg="addSp delSp modSp add ord replId">
        <pc:chgData name="Rashmi Purvachar" userId="S::frashmip@villanova.edu::111b8532-1430-40d9-a0dd-be0f45c493b6" providerId="AD" clId="Web-{506950D7-D79D-C8D6-B960-4E8F3A43CA11}" dt="2018-12-06T06:43:43.672" v="1874" actId="20577"/>
        <pc:sldMkLst>
          <pc:docMk/>
          <pc:sldMk cId="83871665" sldId="291"/>
        </pc:sldMkLst>
        <pc:spChg chg="mod">
          <ac:chgData name="Rashmi Purvachar" userId="S::frashmip@villanova.edu::111b8532-1430-40d9-a0dd-be0f45c493b6" providerId="AD" clId="Web-{506950D7-D79D-C8D6-B960-4E8F3A43CA11}" dt="2018-12-06T06:43:43.672" v="1874" actId="20577"/>
          <ac:spMkLst>
            <pc:docMk/>
            <pc:sldMk cId="83871665" sldId="291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5:19:59.075" v="1371" actId="20577"/>
          <ac:spMkLst>
            <pc:docMk/>
            <pc:sldMk cId="83871665" sldId="291"/>
            <ac:spMk id="3" creationId="{2BBF2C01-A11C-4C7E-B9F6-1F12D2A76BF9}"/>
          </ac:spMkLst>
        </pc:spChg>
        <pc:picChg chg="add del mod">
          <ac:chgData name="Rashmi Purvachar" userId="S::frashmip@villanova.edu::111b8532-1430-40d9-a0dd-be0f45c493b6" providerId="AD" clId="Web-{506950D7-D79D-C8D6-B960-4E8F3A43CA11}" dt="2018-12-06T06:10:14.420" v="1539"/>
          <ac:picMkLst>
            <pc:docMk/>
            <pc:sldMk cId="83871665" sldId="291"/>
            <ac:picMk id="4" creationId="{50DF3012-0C3C-41C3-8C78-D30A4EC5BBC2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17:24.008" v="1312"/>
          <ac:picMkLst>
            <pc:docMk/>
            <pc:sldMk cId="83871665" sldId="291"/>
            <ac:picMk id="6" creationId="{F5213A15-8974-4A9A-BD23-7B410F09914B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6:10:34.061" v="1544" actId="14100"/>
          <ac:picMkLst>
            <pc:docMk/>
            <pc:sldMk cId="83871665" sldId="291"/>
            <ac:picMk id="7" creationId="{4FCBEA9C-2FFC-4F0B-92DC-F174706F29D2}"/>
          </ac:picMkLst>
        </pc:picChg>
      </pc:sldChg>
      <pc:sldChg chg="addSp delSp modSp add mod ord replId setBg">
        <pc:chgData name="Rashmi Purvachar" userId="S::frashmip@villanova.edu::111b8532-1430-40d9-a0dd-be0f45c493b6" providerId="AD" clId="Web-{506950D7-D79D-C8D6-B960-4E8F3A43CA11}" dt="2018-12-06T06:44:00.646" v="1880" actId="20577"/>
        <pc:sldMkLst>
          <pc:docMk/>
          <pc:sldMk cId="3208197369" sldId="292"/>
        </pc:sldMkLst>
        <pc:spChg chg="mod">
          <ac:chgData name="Rashmi Purvachar" userId="S::frashmip@villanova.edu::111b8532-1430-40d9-a0dd-be0f45c493b6" providerId="AD" clId="Web-{506950D7-D79D-C8D6-B960-4E8F3A43CA11}" dt="2018-12-06T06:44:00.646" v="1880" actId="20577"/>
          <ac:spMkLst>
            <pc:docMk/>
            <pc:sldMk cId="3208197369" sldId="292"/>
            <ac:spMk id="2" creationId="{EA597330-7B7B-4585-B24B-035A208DAF51}"/>
          </ac:spMkLst>
        </pc:spChg>
        <pc:spChg chg="del mod">
          <ac:chgData name="Rashmi Purvachar" userId="S::frashmip@villanova.edu::111b8532-1430-40d9-a0dd-be0f45c493b6" providerId="AD" clId="Web-{506950D7-D79D-C8D6-B960-4E8F3A43CA11}" dt="2018-12-06T05:38:24.164" v="1507"/>
          <ac:spMkLst>
            <pc:docMk/>
            <pc:sldMk cId="3208197369" sldId="292"/>
            <ac:spMk id="3" creationId="{A09D2E1B-6BE5-4881-93F0-FD5126E69FF9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14" creationId="{B9C04DC5-313B-4FE4-B868-5672A376419F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20" creationId="{329FDD08-42D8-4AFF-90E5-5DAA5BC4CBD8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22" creationId="{58E5A035-23A3-4720-BB93-54574C24F8EC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24" creationId="{FAED0816-3202-48E9-ABED-521A72159994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26" creationId="{CABE022E-1488-4DA5-89B5-07646B3A2FA9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28" creationId="{E3D6803B-AEC6-4CD2-86EF-E591BD2FD12C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28:10.139" v="1398"/>
          <ac:spMkLst>
            <pc:docMk/>
            <pc:sldMk cId="3208197369" sldId="292"/>
            <ac:spMk id="30" creationId="{80B51C95-9EBC-4AA5-AC2C-3F053E14DE25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5:21:40.391" v="1385"/>
          <ac:picMkLst>
            <pc:docMk/>
            <pc:sldMk cId="3208197369" sldId="292"/>
            <ac:picMk id="4" creationId="{AA79E610-BC4A-46B5-BD2A-56031D7C319F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5:28:10.139" v="1398"/>
          <ac:picMkLst>
            <pc:docMk/>
            <pc:sldMk cId="3208197369" sldId="292"/>
            <ac:picMk id="5" creationId="{27BBEF5F-39FA-4C9B-B36D-0AA62959E7DB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8:10.139" v="1398"/>
          <ac:picMkLst>
            <pc:docMk/>
            <pc:sldMk cId="3208197369" sldId="292"/>
            <ac:picMk id="10" creationId="{7594FC8B-8CD2-407F-94F1-9C71F5AEC2B6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8:10.139" v="1398"/>
          <ac:picMkLst>
            <pc:docMk/>
            <pc:sldMk cId="3208197369" sldId="292"/>
            <ac:picMk id="12" creationId="{DBABC971-8D40-4A4F-AC60-28B9172789B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8:10.139" v="1398"/>
          <ac:picMkLst>
            <pc:docMk/>
            <pc:sldMk cId="3208197369" sldId="292"/>
            <ac:picMk id="16" creationId="{791AE23E-90C9-4963-96E2-8DADBFC3BC0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28:10.139" v="1398"/>
          <ac:picMkLst>
            <pc:docMk/>
            <pc:sldMk cId="3208197369" sldId="292"/>
            <ac:picMk id="18" creationId="{C5F93E90-4379-4AAC-B021-E5FA6D974AED}"/>
          </ac:picMkLst>
        </pc:picChg>
      </pc:sldChg>
      <pc:sldChg chg="addSp delSp modSp add ord replId">
        <pc:chgData name="Rashmi Purvachar" userId="S::frashmip@villanova.edu::111b8532-1430-40d9-a0dd-be0f45c493b6" providerId="AD" clId="Web-{506950D7-D79D-C8D6-B960-4E8F3A43CA11}" dt="2018-12-06T06:44:09.396" v="1884" actId="20577"/>
        <pc:sldMkLst>
          <pc:docMk/>
          <pc:sldMk cId="2956260752" sldId="293"/>
        </pc:sldMkLst>
        <pc:spChg chg="mod">
          <ac:chgData name="Rashmi Purvachar" userId="S::frashmip@villanova.edu::111b8532-1430-40d9-a0dd-be0f45c493b6" providerId="AD" clId="Web-{506950D7-D79D-C8D6-B960-4E8F3A43CA11}" dt="2018-12-06T06:44:09.396" v="1884" actId="20577"/>
          <ac:spMkLst>
            <pc:docMk/>
            <pc:sldMk cId="2956260752" sldId="293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08:00.290" v="1536" actId="20577"/>
          <ac:spMkLst>
            <pc:docMk/>
            <pc:sldMk cId="2956260752" sldId="293"/>
            <ac:spMk id="3" creationId="{2BBF2C01-A11C-4C7E-B9F6-1F12D2A76BF9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5:22:22.736" v="1392"/>
          <ac:picMkLst>
            <pc:docMk/>
            <pc:sldMk cId="2956260752" sldId="293"/>
            <ac:picMk id="4" creationId="{50DF3012-0C3C-41C3-8C78-D30A4EC5BBC2}"/>
          </ac:picMkLst>
        </pc:picChg>
        <pc:picChg chg="add del mod">
          <ac:chgData name="Rashmi Purvachar" userId="S::frashmip@villanova.edu::111b8532-1430-40d9-a0dd-be0f45c493b6" providerId="AD" clId="Web-{506950D7-D79D-C8D6-B960-4E8F3A43CA11}" dt="2018-12-06T06:05:32.530" v="1522"/>
          <ac:picMkLst>
            <pc:docMk/>
            <pc:sldMk cId="2956260752" sldId="293"/>
            <ac:picMk id="5" creationId="{10131DFF-8789-4AA3-A4A0-CA3502719E37}"/>
          </ac:picMkLst>
        </pc:picChg>
        <pc:picChg chg="add del mod">
          <ac:chgData name="Rashmi Purvachar" userId="S::frashmip@villanova.edu::111b8532-1430-40d9-a0dd-be0f45c493b6" providerId="AD" clId="Web-{506950D7-D79D-C8D6-B960-4E8F3A43CA11}" dt="2018-12-06T06:10:42.858" v="1545"/>
          <ac:picMkLst>
            <pc:docMk/>
            <pc:sldMk cId="2956260752" sldId="293"/>
            <ac:picMk id="7" creationId="{0DAF5A71-B7A5-4F48-87AC-49752052761D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6:11:52.954" v="1551" actId="14100"/>
          <ac:picMkLst>
            <pc:docMk/>
            <pc:sldMk cId="2956260752" sldId="293"/>
            <ac:picMk id="9" creationId="{4162C7D1-7F48-4B34-9ED3-800A9BC32E1C}"/>
          </ac:picMkLst>
        </pc:picChg>
      </pc:sldChg>
      <pc:sldChg chg="addSp delSp modSp add ord replId">
        <pc:chgData name="Rashmi Purvachar" userId="S::frashmip@villanova.edu::111b8532-1430-40d9-a0dd-be0f45c493b6" providerId="AD" clId="Web-{506950D7-D79D-C8D6-B960-4E8F3A43CA11}" dt="2018-12-06T06:44:39.945" v="1895" actId="20577"/>
        <pc:sldMkLst>
          <pc:docMk/>
          <pc:sldMk cId="514411323" sldId="294"/>
        </pc:sldMkLst>
        <pc:spChg chg="mod">
          <ac:chgData name="Rashmi Purvachar" userId="S::frashmip@villanova.edu::111b8532-1430-40d9-a0dd-be0f45c493b6" providerId="AD" clId="Web-{506950D7-D79D-C8D6-B960-4E8F3A43CA11}" dt="2018-12-06T06:44:39.945" v="1895" actId="20577"/>
          <ac:spMkLst>
            <pc:docMk/>
            <pc:sldMk cId="514411323" sldId="294"/>
            <ac:spMk id="2" creationId="{38651D38-F66A-4406-9F8B-94D74A17714B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12:59.238" v="1557" actId="20577"/>
          <ac:spMkLst>
            <pc:docMk/>
            <pc:sldMk cId="514411323" sldId="294"/>
            <ac:spMk id="3" creationId="{2BBF2C01-A11C-4C7E-B9F6-1F12D2A76BF9}"/>
          </ac:spMkLst>
        </pc:spChg>
        <pc:picChg chg="add del mod">
          <ac:chgData name="Rashmi Purvachar" userId="S::frashmip@villanova.edu::111b8532-1430-40d9-a0dd-be0f45c493b6" providerId="AD" clId="Web-{506950D7-D79D-C8D6-B960-4E8F3A43CA11}" dt="2018-12-06T05:44:47.853" v="1515"/>
          <ac:picMkLst>
            <pc:docMk/>
            <pc:sldMk cId="514411323" sldId="294"/>
            <ac:picMk id="4" creationId="{3DEBB2C3-94B8-4F80-9966-9A886179315D}"/>
          </ac:picMkLst>
        </pc:picChg>
        <pc:picChg chg="add del mod">
          <ac:chgData name="Rashmi Purvachar" userId="S::frashmip@villanova.edu::111b8532-1430-40d9-a0dd-be0f45c493b6" providerId="AD" clId="Web-{506950D7-D79D-C8D6-B960-4E8F3A43CA11}" dt="2018-12-06T06:12:28.799" v="1552"/>
          <ac:picMkLst>
            <pc:docMk/>
            <pc:sldMk cId="514411323" sldId="294"/>
            <ac:picMk id="6" creationId="{1641F8D2-B56B-40D1-BBB7-7D29233376D7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6:12:45.456" v="1556" actId="1076"/>
          <ac:picMkLst>
            <pc:docMk/>
            <pc:sldMk cId="514411323" sldId="294"/>
            <ac:picMk id="8" creationId="{824D868F-20F4-4850-BBD4-343EBD30DA51}"/>
          </ac:picMkLst>
        </pc:picChg>
      </pc:sldChg>
      <pc:sldChg chg="addSp delSp modSp add ord replId">
        <pc:chgData name="Rashmi Purvachar" userId="S::frashmip@villanova.edu::111b8532-1430-40d9-a0dd-be0f45c493b6" providerId="AD" clId="Web-{506950D7-D79D-C8D6-B960-4E8F3A43CA11}" dt="2018-12-06T06:44:29.693" v="1890" actId="20577"/>
        <pc:sldMkLst>
          <pc:docMk/>
          <pc:sldMk cId="185761095" sldId="295"/>
        </pc:sldMkLst>
        <pc:spChg chg="mod">
          <ac:chgData name="Rashmi Purvachar" userId="S::frashmip@villanova.edu::111b8532-1430-40d9-a0dd-be0f45c493b6" providerId="AD" clId="Web-{506950D7-D79D-C8D6-B960-4E8F3A43CA11}" dt="2018-12-06T06:44:29.693" v="1890" actId="20577"/>
          <ac:spMkLst>
            <pc:docMk/>
            <pc:sldMk cId="185761095" sldId="295"/>
            <ac:spMk id="2" creationId="{EA597330-7B7B-4585-B24B-035A208DAF51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17.898" v="1506"/>
          <ac:spMkLst>
            <pc:docMk/>
            <pc:sldMk cId="185761095" sldId="295"/>
            <ac:spMk id="3" creationId="{A09D2E1B-6BE5-4881-93F0-FD5126E69FF9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14" creationId="{B9C04DC5-313B-4FE4-B868-5672A376419F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20" creationId="{329FDD08-42D8-4AFF-90E5-5DAA5BC4CBD8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22" creationId="{58E5A035-23A3-4720-BB93-54574C24F8EC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24" creationId="{FAED0816-3202-48E9-ABED-521A72159994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26" creationId="{CABE022E-1488-4DA5-89B5-07646B3A2FA9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28" creationId="{E3D6803B-AEC6-4CD2-86EF-E591BD2FD12C}"/>
          </ac:spMkLst>
        </pc:spChg>
        <pc:spChg chg="del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30" creationId="{80B51C95-9EBC-4AA5-AC2C-3F053E14DE25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39" creationId="{B9C04DC5-313B-4FE4-B868-5672A376419F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45" creationId="{329FDD08-42D8-4AFF-90E5-5DAA5BC4CBD8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47" creationId="{58E5A035-23A3-4720-BB93-54574C24F8EC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49" creationId="{FAED0816-3202-48E9-ABED-521A72159994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51" creationId="{CABE022E-1488-4DA5-89B5-07646B3A2FA9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53" creationId="{E3D6803B-AEC6-4CD2-86EF-E591BD2FD12C}"/>
          </ac:spMkLst>
        </pc:spChg>
        <pc:spChg chg="add">
          <ac:chgData name="Rashmi Purvachar" userId="S::frashmip@villanova.edu::111b8532-1430-40d9-a0dd-be0f45c493b6" providerId="AD" clId="Web-{506950D7-D79D-C8D6-B960-4E8F3A43CA11}" dt="2018-12-06T05:38:04.393" v="1505"/>
          <ac:spMkLst>
            <pc:docMk/>
            <pc:sldMk cId="185761095" sldId="295"/>
            <ac:spMk id="55" creationId="{80B51C95-9EBC-4AA5-AC2C-3F053E14DE25}"/>
          </ac:spMkLst>
        </pc:spChg>
        <pc:picChg chg="add mod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4" creationId="{4A7FB8FB-47EF-44EE-8969-26EB9C07831F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37:37.361" v="1501"/>
          <ac:picMkLst>
            <pc:docMk/>
            <pc:sldMk cId="185761095" sldId="295"/>
            <ac:picMk id="5" creationId="{27BBEF5F-39FA-4C9B-B36D-0AA62959E7DB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10" creationId="{7594FC8B-8CD2-407F-94F1-9C71F5AEC2B6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12" creationId="{DBABC971-8D40-4A4F-AC60-28B9172789B9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16" creationId="{791AE23E-90C9-4963-96E2-8DADBFC3BC09}"/>
          </ac:picMkLst>
        </pc:picChg>
        <pc:picChg chg="del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18" creationId="{C5F93E90-4379-4AAC-B021-E5FA6D974AED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35" creationId="{7594FC8B-8CD2-407F-94F1-9C71F5AEC2B6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37" creationId="{DBABC971-8D40-4A4F-AC60-28B9172789B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41" creationId="{791AE23E-90C9-4963-96E2-8DADBFC3BC09}"/>
          </ac:picMkLst>
        </pc:picChg>
        <pc:picChg chg="add">
          <ac:chgData name="Rashmi Purvachar" userId="S::frashmip@villanova.edu::111b8532-1430-40d9-a0dd-be0f45c493b6" providerId="AD" clId="Web-{506950D7-D79D-C8D6-B960-4E8F3A43CA11}" dt="2018-12-06T05:38:04.393" v="1505"/>
          <ac:picMkLst>
            <pc:docMk/>
            <pc:sldMk cId="185761095" sldId="295"/>
            <ac:picMk id="43" creationId="{C5F93E90-4379-4AAC-B021-E5FA6D974AED}"/>
          </ac:picMkLst>
        </pc:picChg>
      </pc:sldChg>
      <pc:sldChg chg="new del">
        <pc:chgData name="Rashmi Purvachar" userId="S::frashmip@villanova.edu::111b8532-1430-40d9-a0dd-be0f45c493b6" providerId="AD" clId="Web-{506950D7-D79D-C8D6-B960-4E8F3A43CA11}" dt="2018-12-06T05:32:18.053" v="1426"/>
        <pc:sldMkLst>
          <pc:docMk/>
          <pc:sldMk cId="3671880183" sldId="296"/>
        </pc:sldMkLst>
      </pc:sldChg>
      <pc:sldChg chg="addSp delSp modSp add replId">
        <pc:chgData name="Rashmi Purvachar" userId="S::frashmip@villanova.edu::111b8532-1430-40d9-a0dd-be0f45c493b6" providerId="AD" clId="Web-{506950D7-D79D-C8D6-B960-4E8F3A43CA11}" dt="2018-12-06T06:43:09.639" v="1863" actId="14100"/>
        <pc:sldMkLst>
          <pc:docMk/>
          <pc:sldMk cId="4127030615" sldId="296"/>
        </pc:sldMkLst>
        <pc:spChg chg="mod">
          <ac:chgData name="Rashmi Purvachar" userId="S::frashmip@villanova.edu::111b8532-1430-40d9-a0dd-be0f45c493b6" providerId="AD" clId="Web-{506950D7-D79D-C8D6-B960-4E8F3A43CA11}" dt="2018-12-06T06:43:09.639" v="1863" actId="14100"/>
          <ac:spMkLst>
            <pc:docMk/>
            <pc:sldMk cId="4127030615" sldId="296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06950D7-D79D-C8D6-B960-4E8F3A43CA11}" dt="2018-12-06T05:36:19.327" v="1493" actId="14100"/>
          <ac:spMkLst>
            <pc:docMk/>
            <pc:sldMk cId="4127030615" sldId="296"/>
            <ac:spMk id="3" creationId="{DCE6B946-6C12-45FC-B955-66CE2A7E2150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5:32:44.241" v="1434"/>
          <ac:picMkLst>
            <pc:docMk/>
            <pc:sldMk cId="4127030615" sldId="296"/>
            <ac:picMk id="4" creationId="{2AF8863A-6BFB-4E34-8B73-6BF0BCC7CA9E}"/>
          </ac:picMkLst>
        </pc:picChg>
        <pc:picChg chg="add mod">
          <ac:chgData name="Rashmi Purvachar" userId="S::frashmip@villanova.edu::111b8532-1430-40d9-a0dd-be0f45c493b6" providerId="AD" clId="Web-{506950D7-D79D-C8D6-B960-4E8F3A43CA11}" dt="2018-12-06T05:35:44.076" v="1465" actId="14100"/>
          <ac:picMkLst>
            <pc:docMk/>
            <pc:sldMk cId="4127030615" sldId="296"/>
            <ac:picMk id="5" creationId="{B0F058A9-07F9-42E9-8C09-0E602322A397}"/>
          </ac:picMkLst>
        </pc:picChg>
      </pc:sldChg>
      <pc:sldChg chg="modSp add replId">
        <pc:chgData name="Rashmi Purvachar" userId="S::frashmip@villanova.edu::111b8532-1430-40d9-a0dd-be0f45c493b6" providerId="AD" clId="Web-{506950D7-D79D-C8D6-B960-4E8F3A43CA11}" dt="2018-12-06T06:49:14.234" v="1932" actId="20577"/>
        <pc:sldMkLst>
          <pc:docMk/>
          <pc:sldMk cId="2289344992" sldId="297"/>
        </pc:sldMkLst>
        <pc:spChg chg="mod">
          <ac:chgData name="Rashmi Purvachar" userId="S::frashmip@villanova.edu::111b8532-1430-40d9-a0dd-be0f45c493b6" providerId="AD" clId="Web-{506950D7-D79D-C8D6-B960-4E8F3A43CA11}" dt="2018-12-06T06:49:14.234" v="1932" actId="20577"/>
          <ac:spMkLst>
            <pc:docMk/>
            <pc:sldMk cId="2289344992" sldId="297"/>
            <ac:spMk id="2" creationId="{65638D07-5645-436C-9A6F-FBD8A1019A64}"/>
          </ac:spMkLst>
        </pc:spChg>
        <pc:spChg chg="mod">
          <ac:chgData name="Rashmi Purvachar" userId="S::frashmip@villanova.edu::111b8532-1430-40d9-a0dd-be0f45c493b6" providerId="AD" clId="Web-{506950D7-D79D-C8D6-B960-4E8F3A43CA11}" dt="2018-12-06T05:36:41.921" v="1498" actId="20577"/>
          <ac:spMkLst>
            <pc:docMk/>
            <pc:sldMk cId="2289344992" sldId="297"/>
            <ac:spMk id="3" creationId="{DCE6B946-6C12-45FC-B955-66CE2A7E2150}"/>
          </ac:spMkLst>
        </pc:spChg>
      </pc:sldChg>
      <pc:sldChg chg="addSp delSp modSp add replId">
        <pc:chgData name="Rashmi Purvachar" userId="S::frashmip@villanova.edu::111b8532-1430-40d9-a0dd-be0f45c493b6" providerId="AD" clId="Web-{506950D7-D79D-C8D6-B960-4E8F3A43CA11}" dt="2018-12-06T06:46:01.353" v="1919" actId="20577"/>
        <pc:sldMkLst>
          <pc:docMk/>
          <pc:sldMk cId="1906671779" sldId="298"/>
        </pc:sldMkLst>
        <pc:spChg chg="mod">
          <ac:chgData name="Rashmi Purvachar" userId="S::frashmip@villanova.edu::111b8532-1430-40d9-a0dd-be0f45c493b6" providerId="AD" clId="Web-{506950D7-D79D-C8D6-B960-4E8F3A43CA11}" dt="2018-12-06T06:46:01.353" v="1919" actId="20577"/>
          <ac:spMkLst>
            <pc:docMk/>
            <pc:sldMk cId="1906671779" sldId="298"/>
            <ac:spMk id="2" creationId="{907346F9-64AB-4C0A-A6D4-8CC2F01B3600}"/>
          </ac:spMkLst>
        </pc:spChg>
        <pc:spChg chg="del">
          <ac:chgData name="Rashmi Purvachar" userId="S::frashmip@villanova.edu::111b8532-1430-40d9-a0dd-be0f45c493b6" providerId="AD" clId="Web-{506950D7-D79D-C8D6-B960-4E8F3A43CA11}" dt="2018-12-06T06:24:42.350" v="1615"/>
          <ac:spMkLst>
            <pc:docMk/>
            <pc:sldMk cId="1906671779" sldId="298"/>
            <ac:spMk id="3" creationId="{83348FAD-3CC3-4992-B743-FD4F47853EC0}"/>
          </ac:spMkLst>
        </pc:spChg>
        <pc:picChg chg="add mod ord">
          <ac:chgData name="Rashmi Purvachar" userId="S::frashmip@villanova.edu::111b8532-1430-40d9-a0dd-be0f45c493b6" providerId="AD" clId="Web-{506950D7-D79D-C8D6-B960-4E8F3A43CA11}" dt="2018-12-06T06:24:42.350" v="1615"/>
          <ac:picMkLst>
            <pc:docMk/>
            <pc:sldMk cId="1906671779" sldId="298"/>
            <ac:picMk id="4" creationId="{BEC0F0F2-8FA5-4A7E-AA7A-44A18766BEA1}"/>
          </ac:picMkLst>
        </pc:picChg>
      </pc:sldChg>
      <pc:sldChg chg="modSp add replId">
        <pc:chgData name="Rashmi Purvachar" userId="S::frashmip@villanova.edu::111b8532-1430-40d9-a0dd-be0f45c493b6" providerId="AD" clId="Web-{506950D7-D79D-C8D6-B960-4E8F3A43CA11}" dt="2018-12-06T06:45:53.399" v="1916" actId="20577"/>
        <pc:sldMkLst>
          <pc:docMk/>
          <pc:sldMk cId="2650040677" sldId="299"/>
        </pc:sldMkLst>
        <pc:spChg chg="mod">
          <ac:chgData name="Rashmi Purvachar" userId="S::frashmip@villanova.edu::111b8532-1430-40d9-a0dd-be0f45c493b6" providerId="AD" clId="Web-{506950D7-D79D-C8D6-B960-4E8F3A43CA11}" dt="2018-12-06T06:45:53.399" v="1916" actId="20577"/>
          <ac:spMkLst>
            <pc:docMk/>
            <pc:sldMk cId="2650040677" sldId="299"/>
            <ac:spMk id="2" creationId="{907346F9-64AB-4C0A-A6D4-8CC2F01B3600}"/>
          </ac:spMkLst>
        </pc:spChg>
      </pc:sldChg>
      <pc:sldChg chg="modSp add replId">
        <pc:chgData name="Rashmi Purvachar" userId="S::frashmip@villanova.edu::111b8532-1430-40d9-a0dd-be0f45c493b6" providerId="AD" clId="Web-{506950D7-D79D-C8D6-B960-4E8F3A43CA11}" dt="2018-12-06T06:45:39.368" v="1912" actId="20577"/>
        <pc:sldMkLst>
          <pc:docMk/>
          <pc:sldMk cId="2392578657" sldId="300"/>
        </pc:sldMkLst>
        <pc:spChg chg="mod">
          <ac:chgData name="Rashmi Purvachar" userId="S::frashmip@villanova.edu::111b8532-1430-40d9-a0dd-be0f45c493b6" providerId="AD" clId="Web-{506950D7-D79D-C8D6-B960-4E8F3A43CA11}" dt="2018-12-06T06:45:39.368" v="1912" actId="20577"/>
          <ac:spMkLst>
            <pc:docMk/>
            <pc:sldMk cId="2392578657" sldId="300"/>
            <ac:spMk id="2" creationId="{907346F9-64AB-4C0A-A6D4-8CC2F01B3600}"/>
          </ac:spMkLst>
        </pc:spChg>
      </pc:sldChg>
      <pc:sldChg chg="delSp modSp add replId">
        <pc:chgData name="Rashmi Purvachar" userId="S::frashmip@villanova.edu::111b8532-1430-40d9-a0dd-be0f45c493b6" providerId="AD" clId="Web-{506950D7-D79D-C8D6-B960-4E8F3A43CA11}" dt="2018-12-06T06:45:30.039" v="1910" actId="14100"/>
        <pc:sldMkLst>
          <pc:docMk/>
          <pc:sldMk cId="1213791995" sldId="301"/>
        </pc:sldMkLst>
        <pc:spChg chg="mod">
          <ac:chgData name="Rashmi Purvachar" userId="S::frashmip@villanova.edu::111b8532-1430-40d9-a0dd-be0f45c493b6" providerId="AD" clId="Web-{506950D7-D79D-C8D6-B960-4E8F3A43CA11}" dt="2018-12-06T06:45:30.039" v="1910" actId="14100"/>
          <ac:spMkLst>
            <pc:docMk/>
            <pc:sldMk cId="1213791995" sldId="301"/>
            <ac:spMk id="2" creationId="{907346F9-64AB-4C0A-A6D4-8CC2F01B3600}"/>
          </ac:spMkLst>
        </pc:spChg>
        <pc:spChg chg="mod">
          <ac:chgData name="Rashmi Purvachar" userId="S::frashmip@villanova.edu::111b8532-1430-40d9-a0dd-be0f45c493b6" providerId="AD" clId="Web-{506950D7-D79D-C8D6-B960-4E8F3A43CA11}" dt="2018-12-06T06:38:25.786" v="1824" actId="20577"/>
          <ac:spMkLst>
            <pc:docMk/>
            <pc:sldMk cId="1213791995" sldId="301"/>
            <ac:spMk id="3" creationId="{83348FAD-3CC3-4992-B743-FD4F47853EC0}"/>
          </ac:spMkLst>
        </pc:spChg>
        <pc:picChg chg="del">
          <ac:chgData name="Rashmi Purvachar" userId="S::frashmip@villanova.edu::111b8532-1430-40d9-a0dd-be0f45c493b6" providerId="AD" clId="Web-{506950D7-D79D-C8D6-B960-4E8F3A43CA11}" dt="2018-12-06T06:38:28.442" v="1827"/>
          <ac:picMkLst>
            <pc:docMk/>
            <pc:sldMk cId="1213791995" sldId="301"/>
            <ac:picMk id="4" creationId="{3CAAAE18-63B7-4497-A11C-8B2E3B38887C}"/>
          </ac:picMkLst>
        </pc:picChg>
      </pc:sldChg>
    </pc:docChg>
  </pc:docChgLst>
  <pc:docChgLst>
    <pc:chgData name="Corinne Gehrer-capodanno" userId="S::cgehrerc@villanova.edu::1c938c50-1f67-4f64-b898-9dad53996973" providerId="AD" clId="Web-{C914D3EC-168C-E423-B15E-5783955225B0}"/>
    <pc:docChg chg="addSld delSld modSld sldOrd">
      <pc:chgData name="Corinne Gehrer-capodanno" userId="S::cgehrerc@villanova.edu::1c938c50-1f67-4f64-b898-9dad53996973" providerId="AD" clId="Web-{C914D3EC-168C-E423-B15E-5783955225B0}" dt="2018-11-30T01:35:19.411" v="725"/>
      <pc:docMkLst>
        <pc:docMk/>
      </pc:docMkLst>
      <pc:sldChg chg="modSp">
        <pc:chgData name="Corinne Gehrer-capodanno" userId="S::cgehrerc@villanova.edu::1c938c50-1f67-4f64-b898-9dad53996973" providerId="AD" clId="Web-{C914D3EC-168C-E423-B15E-5783955225B0}" dt="2018-11-30T01:13:39.022" v="8" actId="20577"/>
        <pc:sldMkLst>
          <pc:docMk/>
          <pc:sldMk cId="109857222" sldId="256"/>
        </pc:sldMkLst>
        <pc:spChg chg="mod">
          <ac:chgData name="Corinne Gehrer-capodanno" userId="S::cgehrerc@villanova.edu::1c938c50-1f67-4f64-b898-9dad53996973" providerId="AD" clId="Web-{C914D3EC-168C-E423-B15E-5783955225B0}" dt="2018-11-30T01:13:39.022" v="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0:38.474" v="71" actId="20577"/>
        <pc:sldMkLst>
          <pc:docMk/>
          <pc:sldMk cId="1959004841" sldId="257"/>
        </pc:sldMkLst>
        <pc:spChg chg="mod">
          <ac:chgData name="Corinne Gehrer-capodanno" userId="S::cgehrerc@villanova.edu::1c938c50-1f67-4f64-b898-9dad53996973" providerId="AD" clId="Web-{C914D3EC-168C-E423-B15E-5783955225B0}" dt="2018-11-30T01:20:38.474" v="71" actId="20577"/>
          <ac:spMkLst>
            <pc:docMk/>
            <pc:sldMk cId="1959004841" sldId="257"/>
            <ac:spMk id="2" creationId="{749F9EBD-7102-4F3A-AB41-41EA84E9253F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0:48.928" v="76" actId="20577"/>
        <pc:sldMkLst>
          <pc:docMk/>
          <pc:sldMk cId="4192236127" sldId="258"/>
        </pc:sldMkLst>
        <pc:spChg chg="mod">
          <ac:chgData name="Corinne Gehrer-capodanno" userId="S::cgehrerc@villanova.edu::1c938c50-1f67-4f64-b898-9dad53996973" providerId="AD" clId="Web-{C914D3EC-168C-E423-B15E-5783955225B0}" dt="2018-11-30T01:20:48.928" v="76" actId="20577"/>
          <ac:spMkLst>
            <pc:docMk/>
            <pc:sldMk cId="4192236127" sldId="258"/>
            <ac:spMk id="2" creationId="{64172C15-5C82-45DB-B4DC-90E96B267223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17:11.014" v="60" actId="20577"/>
        <pc:sldMkLst>
          <pc:docMk/>
          <pc:sldMk cId="4179105714" sldId="259"/>
        </pc:sldMkLst>
        <pc:spChg chg="mod">
          <ac:chgData name="Corinne Gehrer-capodanno" userId="S::cgehrerc@villanova.edu::1c938c50-1f67-4f64-b898-9dad53996973" providerId="AD" clId="Web-{C914D3EC-168C-E423-B15E-5783955225B0}" dt="2018-11-30T01:17:11.014" v="60" actId="20577"/>
          <ac:spMkLst>
            <pc:docMk/>
            <pc:sldMk cId="4179105714" sldId="259"/>
            <ac:spMk id="2" creationId="{7644FFAF-9F01-4D6D-A9E7-794C1A12888B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1:01.366" v="91" actId="20577"/>
        <pc:sldMkLst>
          <pc:docMk/>
          <pc:sldMk cId="2705921105" sldId="260"/>
        </pc:sldMkLst>
        <pc:spChg chg="mod">
          <ac:chgData name="Corinne Gehrer-capodanno" userId="S::cgehrerc@villanova.edu::1c938c50-1f67-4f64-b898-9dad53996973" providerId="AD" clId="Web-{C914D3EC-168C-E423-B15E-5783955225B0}" dt="2018-11-30T01:21:01.366" v="91" actId="20577"/>
          <ac:spMkLst>
            <pc:docMk/>
            <pc:sldMk cId="2705921105" sldId="260"/>
            <ac:spMk id="2" creationId="{10E507F2-D773-4514-84AE-41E5059793D4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1:13.022" v="96" actId="20577"/>
        <pc:sldMkLst>
          <pc:docMk/>
          <pc:sldMk cId="144997521" sldId="261"/>
        </pc:sldMkLst>
        <pc:spChg chg="mod">
          <ac:chgData name="Corinne Gehrer-capodanno" userId="S::cgehrerc@villanova.edu::1c938c50-1f67-4f64-b898-9dad53996973" providerId="AD" clId="Web-{C914D3EC-168C-E423-B15E-5783955225B0}" dt="2018-11-30T01:21:13.022" v="96" actId="20577"/>
          <ac:spMkLst>
            <pc:docMk/>
            <pc:sldMk cId="144997521" sldId="261"/>
            <ac:spMk id="2" creationId="{75F270E3-CC2E-4937-B258-9CAEAA4C7E6A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1:21.538" v="105" actId="20577"/>
        <pc:sldMkLst>
          <pc:docMk/>
          <pc:sldMk cId="1117007860" sldId="262"/>
        </pc:sldMkLst>
        <pc:spChg chg="mod">
          <ac:chgData name="Corinne Gehrer-capodanno" userId="S::cgehrerc@villanova.edu::1c938c50-1f67-4f64-b898-9dad53996973" providerId="AD" clId="Web-{C914D3EC-168C-E423-B15E-5783955225B0}" dt="2018-11-30T01:21:21.538" v="105" actId="20577"/>
          <ac:spMkLst>
            <pc:docMk/>
            <pc:sldMk cId="1117007860" sldId="262"/>
            <ac:spMk id="2" creationId="{2E53C74A-A2E9-4211-B5D3-C5569481D8D7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2:03.446" v="150" actId="20577"/>
        <pc:sldMkLst>
          <pc:docMk/>
          <pc:sldMk cId="3562966645" sldId="263"/>
        </pc:sldMkLst>
        <pc:spChg chg="mod">
          <ac:chgData name="Corinne Gehrer-capodanno" userId="S::cgehrerc@villanova.edu::1c938c50-1f67-4f64-b898-9dad53996973" providerId="AD" clId="Web-{C914D3EC-168C-E423-B15E-5783955225B0}" dt="2018-11-30T01:21:33.570" v="113" actId="20577"/>
          <ac:spMkLst>
            <pc:docMk/>
            <pc:sldMk cId="3562966645" sldId="263"/>
            <ac:spMk id="2" creationId="{13997496-85F8-49A8-AC48-C5C6C95E558F}"/>
          </ac:spMkLst>
        </pc:spChg>
        <pc:spChg chg="mod">
          <ac:chgData name="Corinne Gehrer-capodanno" userId="S::cgehrerc@villanova.edu::1c938c50-1f67-4f64-b898-9dad53996973" providerId="AD" clId="Web-{C914D3EC-168C-E423-B15E-5783955225B0}" dt="2018-11-30T01:22:03.446" v="150" actId="20577"/>
          <ac:spMkLst>
            <pc:docMk/>
            <pc:sldMk cId="3562966645" sldId="263"/>
            <ac:spMk id="3" creationId="{4DE3097B-C051-4B8D-8076-3B3CF23AE4FF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2:27.244" v="161" actId="20577"/>
        <pc:sldMkLst>
          <pc:docMk/>
          <pc:sldMk cId="4230743534" sldId="264"/>
        </pc:sldMkLst>
        <pc:spChg chg="mod">
          <ac:chgData name="Corinne Gehrer-capodanno" userId="S::cgehrerc@villanova.edu::1c938c50-1f67-4f64-b898-9dad53996973" providerId="AD" clId="Web-{C914D3EC-168C-E423-B15E-5783955225B0}" dt="2018-11-30T01:22:27.244" v="161" actId="20577"/>
          <ac:spMkLst>
            <pc:docMk/>
            <pc:sldMk cId="4230743534" sldId="264"/>
            <ac:spMk id="2" creationId="{1F89DD2F-96A4-4A2F-A646-7BC62423DF0D}"/>
          </ac:spMkLst>
        </pc:spChg>
      </pc:sldChg>
      <pc:sldChg chg="addSp modSp new">
        <pc:chgData name="Corinne Gehrer-capodanno" userId="S::cgehrerc@villanova.edu::1c938c50-1f67-4f64-b898-9dad53996973" providerId="AD" clId="Web-{C914D3EC-168C-E423-B15E-5783955225B0}" dt="2018-11-30T01:29:03.445" v="404"/>
        <pc:sldMkLst>
          <pc:docMk/>
          <pc:sldMk cId="1620618549" sldId="265"/>
        </pc:sldMkLst>
        <pc:graphicFrameChg chg="add mod modGraphic">
          <ac:chgData name="Corinne Gehrer-capodanno" userId="S::cgehrerc@villanova.edu::1c938c50-1f67-4f64-b898-9dad53996973" providerId="AD" clId="Web-{C914D3EC-168C-E423-B15E-5783955225B0}" dt="2018-11-30T01:29:03.445" v="404"/>
          <ac:graphicFrameMkLst>
            <pc:docMk/>
            <pc:sldMk cId="1620618549" sldId="265"/>
            <ac:graphicFrameMk id="3" creationId="{FA65A177-1579-4967-AE25-542F6256C708}"/>
          </ac:graphicFrameMkLst>
        </pc:graphicFrameChg>
      </pc:sldChg>
      <pc:sldChg chg="modSp new">
        <pc:chgData name="Corinne Gehrer-capodanno" userId="S::cgehrerc@villanova.edu::1c938c50-1f67-4f64-b898-9dad53996973" providerId="AD" clId="Web-{C914D3EC-168C-E423-B15E-5783955225B0}" dt="2018-11-30T01:22:53.120" v="178" actId="20577"/>
        <pc:sldMkLst>
          <pc:docMk/>
          <pc:sldMk cId="291244585" sldId="266"/>
        </pc:sldMkLst>
        <pc:spChg chg="mod">
          <ac:chgData name="Corinne Gehrer-capodanno" userId="S::cgehrerc@villanova.edu::1c938c50-1f67-4f64-b898-9dad53996973" providerId="AD" clId="Web-{C914D3EC-168C-E423-B15E-5783955225B0}" dt="2018-11-30T01:22:53.120" v="178" actId="20577"/>
          <ac:spMkLst>
            <pc:docMk/>
            <pc:sldMk cId="291244585" sldId="266"/>
            <ac:spMk id="2" creationId="{EA597330-7B7B-4585-B24B-035A208DAF51}"/>
          </ac:spMkLst>
        </pc:spChg>
      </pc:sldChg>
      <pc:sldChg chg="addSp modSp new">
        <pc:chgData name="Corinne Gehrer-capodanno" userId="S::cgehrerc@villanova.edu::1c938c50-1f67-4f64-b898-9dad53996973" providerId="AD" clId="Web-{C914D3EC-168C-E423-B15E-5783955225B0}" dt="2018-11-30T01:31:41.404" v="444"/>
        <pc:sldMkLst>
          <pc:docMk/>
          <pc:sldMk cId="2230203224" sldId="267"/>
        </pc:sldMkLst>
        <pc:graphicFrameChg chg="add mod modGraphic">
          <ac:chgData name="Corinne Gehrer-capodanno" userId="S::cgehrerc@villanova.edu::1c938c50-1f67-4f64-b898-9dad53996973" providerId="AD" clId="Web-{C914D3EC-168C-E423-B15E-5783955225B0}" dt="2018-11-30T01:31:41.404" v="444"/>
          <ac:graphicFrameMkLst>
            <pc:docMk/>
            <pc:sldMk cId="2230203224" sldId="267"/>
            <ac:graphicFrameMk id="3" creationId="{8554B967-4764-4051-9799-E33D6D0A679C}"/>
          </ac:graphicFrameMkLst>
        </pc:graphicFrameChg>
      </pc:sldChg>
      <pc:sldChg chg="modSp new">
        <pc:chgData name="Corinne Gehrer-capodanno" userId="S::cgehrerc@villanova.edu::1c938c50-1f67-4f64-b898-9dad53996973" providerId="AD" clId="Web-{C914D3EC-168C-E423-B15E-5783955225B0}" dt="2018-11-30T01:23:22.230" v="192" actId="20577"/>
        <pc:sldMkLst>
          <pc:docMk/>
          <pc:sldMk cId="821317167" sldId="268"/>
        </pc:sldMkLst>
        <pc:spChg chg="mod">
          <ac:chgData name="Corinne Gehrer-capodanno" userId="S::cgehrerc@villanova.edu::1c938c50-1f67-4f64-b898-9dad53996973" providerId="AD" clId="Web-{C914D3EC-168C-E423-B15E-5783955225B0}" dt="2018-11-30T01:23:22.230" v="192" actId="20577"/>
          <ac:spMkLst>
            <pc:docMk/>
            <pc:sldMk cId="821317167" sldId="268"/>
            <ac:spMk id="2" creationId="{B9F127A7-FEE4-45B9-8BF0-D60B88B6508C}"/>
          </ac:spMkLst>
        </pc:spChg>
      </pc:sldChg>
      <pc:sldChg chg="addSp modSp new">
        <pc:chgData name="Corinne Gehrer-capodanno" userId="S::cgehrerc@villanova.edu::1c938c50-1f67-4f64-b898-9dad53996973" providerId="AD" clId="Web-{C914D3EC-168C-E423-B15E-5783955225B0}" dt="2018-11-30T01:35:19.411" v="725"/>
        <pc:sldMkLst>
          <pc:docMk/>
          <pc:sldMk cId="1813023723" sldId="269"/>
        </pc:sldMkLst>
        <pc:graphicFrameChg chg="add mod modGraphic">
          <ac:chgData name="Corinne Gehrer-capodanno" userId="S::cgehrerc@villanova.edu::1c938c50-1f67-4f64-b898-9dad53996973" providerId="AD" clId="Web-{C914D3EC-168C-E423-B15E-5783955225B0}" dt="2018-11-30T01:35:19.411" v="725"/>
          <ac:graphicFrameMkLst>
            <pc:docMk/>
            <pc:sldMk cId="1813023723" sldId="269"/>
            <ac:graphicFrameMk id="3" creationId="{3DD9900D-D59A-4FD4-8FF6-E89BCBAB628F}"/>
          </ac:graphicFrameMkLst>
        </pc:graphicFrameChg>
      </pc:sldChg>
      <pc:sldChg chg="modSp new">
        <pc:chgData name="Corinne Gehrer-capodanno" userId="S::cgehrerc@villanova.edu::1c938c50-1f67-4f64-b898-9dad53996973" providerId="AD" clId="Web-{C914D3EC-168C-E423-B15E-5783955225B0}" dt="2018-11-30T01:23:48.903" v="223" actId="20577"/>
        <pc:sldMkLst>
          <pc:docMk/>
          <pc:sldMk cId="445788241" sldId="270"/>
        </pc:sldMkLst>
        <pc:spChg chg="mod">
          <ac:chgData name="Corinne Gehrer-capodanno" userId="S::cgehrerc@villanova.edu::1c938c50-1f67-4f64-b898-9dad53996973" providerId="AD" clId="Web-{C914D3EC-168C-E423-B15E-5783955225B0}" dt="2018-11-30T01:23:48.903" v="223" actId="20577"/>
          <ac:spMkLst>
            <pc:docMk/>
            <pc:sldMk cId="445788241" sldId="270"/>
            <ac:spMk id="2" creationId="{9C753CB1-A11D-453A-A3A1-A1CB7DD6741B}"/>
          </ac:spMkLst>
        </pc:spChg>
      </pc:sldChg>
      <pc:sldChg chg="new">
        <pc:chgData name="Corinne Gehrer-capodanno" userId="S::cgehrerc@villanova.edu::1c938c50-1f67-4f64-b898-9dad53996973" providerId="AD" clId="Web-{C914D3EC-168C-E423-B15E-5783955225B0}" dt="2018-11-30T01:23:49.356" v="225"/>
        <pc:sldMkLst>
          <pc:docMk/>
          <pc:sldMk cId="1556622730" sldId="271"/>
        </pc:sldMkLst>
      </pc:sldChg>
      <pc:sldChg chg="modSp new ord">
        <pc:chgData name="Corinne Gehrer-capodanno" userId="S::cgehrerc@villanova.edu::1c938c50-1f67-4f64-b898-9dad53996973" providerId="AD" clId="Web-{C914D3EC-168C-E423-B15E-5783955225B0}" dt="2018-11-30T01:25:08.718" v="263"/>
        <pc:sldMkLst>
          <pc:docMk/>
          <pc:sldMk cId="461992424" sldId="273"/>
        </pc:sldMkLst>
        <pc:spChg chg="mod">
          <ac:chgData name="Corinne Gehrer-capodanno" userId="S::cgehrerc@villanova.edu::1c938c50-1f67-4f64-b898-9dad53996973" providerId="AD" clId="Web-{C914D3EC-168C-E423-B15E-5783955225B0}" dt="2018-11-30T01:24:33.029" v="246" actId="20577"/>
          <ac:spMkLst>
            <pc:docMk/>
            <pc:sldMk cId="461992424" sldId="273"/>
            <ac:spMk id="2" creationId="{65638D07-5645-436C-9A6F-FBD8A1019A64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4:56.921" v="260" actId="20577"/>
        <pc:sldMkLst>
          <pc:docMk/>
          <pc:sldMk cId="2976043442" sldId="274"/>
        </pc:sldMkLst>
        <pc:spChg chg="mod">
          <ac:chgData name="Corinne Gehrer-capodanno" userId="S::cgehrerc@villanova.edu::1c938c50-1f67-4f64-b898-9dad53996973" providerId="AD" clId="Web-{C914D3EC-168C-E423-B15E-5783955225B0}" dt="2018-11-30T01:24:56.921" v="260" actId="20577"/>
          <ac:spMkLst>
            <pc:docMk/>
            <pc:sldMk cId="2976043442" sldId="274"/>
            <ac:spMk id="2" creationId="{11D1DA5D-A0EB-49A6-AF61-E87F8006545A}"/>
          </ac:spMkLst>
        </pc:spChg>
      </pc:sldChg>
      <pc:sldChg chg="modSp new ord">
        <pc:chgData name="Corinne Gehrer-capodanno" userId="S::cgehrerc@villanova.edu::1c938c50-1f67-4f64-b898-9dad53996973" providerId="AD" clId="Web-{C914D3EC-168C-E423-B15E-5783955225B0}" dt="2018-11-30T01:26:01.329" v="292"/>
        <pc:sldMkLst>
          <pc:docMk/>
          <pc:sldMk cId="2864942099" sldId="275"/>
        </pc:sldMkLst>
        <pc:spChg chg="mod">
          <ac:chgData name="Corinne Gehrer-capodanno" userId="S::cgehrerc@villanova.edu::1c938c50-1f67-4f64-b898-9dad53996973" providerId="AD" clId="Web-{C914D3EC-168C-E423-B15E-5783955225B0}" dt="2018-11-30T01:25:28.078" v="275" actId="20577"/>
          <ac:spMkLst>
            <pc:docMk/>
            <pc:sldMk cId="2864942099" sldId="275"/>
            <ac:spMk id="2" creationId="{181F533E-BCAD-431C-A6D1-812F8FA03654}"/>
          </ac:spMkLst>
        </pc:spChg>
      </pc:sldChg>
      <pc:sldChg chg="modSp new ord">
        <pc:chgData name="Corinne Gehrer-capodanno" userId="S::cgehrerc@villanova.edu::1c938c50-1f67-4f64-b898-9dad53996973" providerId="AD" clId="Web-{C914D3EC-168C-E423-B15E-5783955225B0}" dt="2018-11-30T01:26:01.329" v="291"/>
        <pc:sldMkLst>
          <pc:docMk/>
          <pc:sldMk cId="1315981785" sldId="276"/>
        </pc:sldMkLst>
        <pc:spChg chg="mod">
          <ac:chgData name="Corinne Gehrer-capodanno" userId="S::cgehrerc@villanova.edu::1c938c50-1f67-4f64-b898-9dad53996973" providerId="AD" clId="Web-{C914D3EC-168C-E423-B15E-5783955225B0}" dt="2018-11-30T01:25:45.688" v="287" actId="20577"/>
          <ac:spMkLst>
            <pc:docMk/>
            <pc:sldMk cId="1315981785" sldId="276"/>
            <ac:spMk id="2" creationId="{526ACA65-A905-4FE5-88F4-F8DE653366D5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6:23.455" v="303" actId="20577"/>
        <pc:sldMkLst>
          <pc:docMk/>
          <pc:sldMk cId="2722890392" sldId="277"/>
        </pc:sldMkLst>
        <pc:spChg chg="mod">
          <ac:chgData name="Corinne Gehrer-capodanno" userId="S::cgehrerc@villanova.edu::1c938c50-1f67-4f64-b898-9dad53996973" providerId="AD" clId="Web-{C914D3EC-168C-E423-B15E-5783955225B0}" dt="2018-11-30T01:26:23.455" v="303" actId="20577"/>
          <ac:spMkLst>
            <pc:docMk/>
            <pc:sldMk cId="2722890392" sldId="277"/>
            <ac:spMk id="2" creationId="{907346F9-64AB-4C0A-A6D4-8CC2F01B3600}"/>
          </ac:spMkLst>
        </pc:spChg>
      </pc:sldChg>
      <pc:sldChg chg="modSp new">
        <pc:chgData name="Corinne Gehrer-capodanno" userId="S::cgehrerc@villanova.edu::1c938c50-1f67-4f64-b898-9dad53996973" providerId="AD" clId="Web-{C914D3EC-168C-E423-B15E-5783955225B0}" dt="2018-11-30T01:26:59.519" v="308" actId="20577"/>
        <pc:sldMkLst>
          <pc:docMk/>
          <pc:sldMk cId="2597190737" sldId="278"/>
        </pc:sldMkLst>
        <pc:spChg chg="mod">
          <ac:chgData name="Corinne Gehrer-capodanno" userId="S::cgehrerc@villanova.edu::1c938c50-1f67-4f64-b898-9dad53996973" providerId="AD" clId="Web-{C914D3EC-168C-E423-B15E-5783955225B0}" dt="2018-11-30T01:26:59.519" v="308" actId="20577"/>
          <ac:spMkLst>
            <pc:docMk/>
            <pc:sldMk cId="2597190737" sldId="278"/>
            <ac:spMk id="2" creationId="{98F669E0-3639-43E3-8C7C-511821143665}"/>
          </ac:spMkLst>
        </pc:spChg>
      </pc:sldChg>
    </pc:docChg>
  </pc:docChgLst>
  <pc:docChgLst>
    <pc:chgData name="Rashmi Purvachar" userId="S::frashmip@villanova.edu::111b8532-1430-40d9-a0dd-be0f45c493b6" providerId="AD" clId="Web-{BE78A96B-8FBF-3556-CA9B-3DE5048A5F0C}"/>
    <pc:docChg chg="modSld sldOrd">
      <pc:chgData name="Rashmi Purvachar" userId="S::frashmip@villanova.edu::111b8532-1430-40d9-a0dd-be0f45c493b6" providerId="AD" clId="Web-{BE78A96B-8FBF-3556-CA9B-3DE5048A5F0C}" dt="2018-12-06T18:37:40.001" v="320" actId="20577"/>
      <pc:docMkLst>
        <pc:docMk/>
      </pc:docMkLst>
      <pc:sldChg chg="modSp">
        <pc:chgData name="Rashmi Purvachar" userId="S::frashmip@villanova.edu::111b8532-1430-40d9-a0dd-be0f45c493b6" providerId="AD" clId="Web-{BE78A96B-8FBF-3556-CA9B-3DE5048A5F0C}" dt="2018-12-06T18:37:40.001" v="320" actId="20577"/>
        <pc:sldMkLst>
          <pc:docMk/>
          <pc:sldMk cId="2705921105" sldId="260"/>
        </pc:sldMkLst>
        <pc:spChg chg="mod">
          <ac:chgData name="Rashmi Purvachar" userId="S::frashmip@villanova.edu::111b8532-1430-40d9-a0dd-be0f45c493b6" providerId="AD" clId="Web-{BE78A96B-8FBF-3556-CA9B-3DE5048A5F0C}" dt="2018-12-06T18:37:40.001" v="320" actId="20577"/>
          <ac:spMkLst>
            <pc:docMk/>
            <pc:sldMk cId="2705921105" sldId="260"/>
            <ac:spMk id="2" creationId="{10E507F2-D773-4514-84AE-41E5059793D4}"/>
          </ac:spMkLst>
        </pc:spChg>
      </pc:sldChg>
      <pc:sldChg chg="modSp">
        <pc:chgData name="Rashmi Purvachar" userId="S::frashmip@villanova.edu::111b8532-1430-40d9-a0dd-be0f45c493b6" providerId="AD" clId="Web-{BE78A96B-8FBF-3556-CA9B-3DE5048A5F0C}" dt="2018-12-06T18:31:04.088" v="112" actId="20577"/>
        <pc:sldMkLst>
          <pc:docMk/>
          <pc:sldMk cId="144997521" sldId="261"/>
        </pc:sldMkLst>
        <pc:spChg chg="mod">
          <ac:chgData name="Rashmi Purvachar" userId="S::frashmip@villanova.edu::111b8532-1430-40d9-a0dd-be0f45c493b6" providerId="AD" clId="Web-{BE78A96B-8FBF-3556-CA9B-3DE5048A5F0C}" dt="2018-12-06T18:31:04.088" v="112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ord">
        <pc:chgData name="Rashmi Purvachar" userId="S::frashmip@villanova.edu::111b8532-1430-40d9-a0dd-be0f45c493b6" providerId="AD" clId="Web-{BE78A96B-8FBF-3556-CA9B-3DE5048A5F0C}" dt="2018-12-06T18:37:00.514" v="316"/>
        <pc:sldMkLst>
          <pc:docMk/>
          <pc:sldMk cId="4127030615" sldId="296"/>
        </pc:sldMkLst>
      </pc:sldChg>
      <pc:sldChg chg="modSp ord">
        <pc:chgData name="Rashmi Purvachar" userId="S::frashmip@villanova.edu::111b8532-1430-40d9-a0dd-be0f45c493b6" providerId="AD" clId="Web-{BE78A96B-8FBF-3556-CA9B-3DE5048A5F0C}" dt="2018-12-06T18:37:32.718" v="318"/>
        <pc:sldMkLst>
          <pc:docMk/>
          <pc:sldMk cId="2392578657" sldId="300"/>
        </pc:sldMkLst>
        <pc:spChg chg="mod">
          <ac:chgData name="Rashmi Purvachar" userId="S::frashmip@villanova.edu::111b8532-1430-40d9-a0dd-be0f45c493b6" providerId="AD" clId="Web-{BE78A96B-8FBF-3556-CA9B-3DE5048A5F0C}" dt="2018-12-06T18:36:27.811" v="314" actId="20577"/>
          <ac:spMkLst>
            <pc:docMk/>
            <pc:sldMk cId="2392578657" sldId="300"/>
            <ac:spMk id="3" creationId="{83348FAD-3CC3-4992-B743-FD4F47853EC0}"/>
          </ac:spMkLst>
        </pc:spChg>
      </pc:sldChg>
      <pc:sldChg chg="ord">
        <pc:chgData name="Rashmi Purvachar" userId="S::frashmip@villanova.edu::111b8532-1430-40d9-a0dd-be0f45c493b6" providerId="AD" clId="Web-{BE78A96B-8FBF-3556-CA9B-3DE5048A5F0C}" dt="2018-12-06T18:37:00.514" v="317"/>
        <pc:sldMkLst>
          <pc:docMk/>
          <pc:sldMk cId="1991413298" sldId="302"/>
        </pc:sldMkLst>
      </pc:sldChg>
    </pc:docChg>
  </pc:docChgLst>
  <pc:docChgLst>
    <pc:chgData name="Rashmi Purvachar" userId="S::frashmip@villanova.edu::111b8532-1430-40d9-a0dd-be0f45c493b6" providerId="AD" clId="Web-{9817C41D-38DC-D975-8F4A-A2705564E4B4}"/>
    <pc:docChg chg="addSld modSld">
      <pc:chgData name="Rashmi Purvachar" userId="S::frashmip@villanova.edu::111b8532-1430-40d9-a0dd-be0f45c493b6" providerId="AD" clId="Web-{9817C41D-38DC-D975-8F4A-A2705564E4B4}" dt="2018-12-06T18:13:53.201" v="6" actId="20577"/>
      <pc:docMkLst>
        <pc:docMk/>
      </pc:docMkLst>
      <pc:sldChg chg="modSp">
        <pc:chgData name="Rashmi Purvachar" userId="S::frashmip@villanova.edu::111b8532-1430-40d9-a0dd-be0f45c493b6" providerId="AD" clId="Web-{9817C41D-38DC-D975-8F4A-A2705564E4B4}" dt="2018-12-06T18:13:53.201" v="6" actId="20577"/>
        <pc:sldMkLst>
          <pc:docMk/>
          <pc:sldMk cId="2392578657" sldId="300"/>
        </pc:sldMkLst>
        <pc:spChg chg="mod">
          <ac:chgData name="Rashmi Purvachar" userId="S::frashmip@villanova.edu::111b8532-1430-40d9-a0dd-be0f45c493b6" providerId="AD" clId="Web-{9817C41D-38DC-D975-8F4A-A2705564E4B4}" dt="2018-12-06T18:13:53.201" v="6" actId="20577"/>
          <ac:spMkLst>
            <pc:docMk/>
            <pc:sldMk cId="2392578657" sldId="300"/>
            <ac:spMk id="2" creationId="{907346F9-64AB-4C0A-A6D4-8CC2F01B3600}"/>
          </ac:spMkLst>
        </pc:spChg>
      </pc:sldChg>
      <pc:sldChg chg="add replId">
        <pc:chgData name="Rashmi Purvachar" userId="S::frashmip@villanova.edu::111b8532-1430-40d9-a0dd-be0f45c493b6" providerId="AD" clId="Web-{9817C41D-38DC-D975-8F4A-A2705564E4B4}" dt="2018-12-06T18:13:42.342" v="0"/>
        <pc:sldMkLst>
          <pc:docMk/>
          <pc:sldMk cId="3290838341" sldId="306"/>
        </pc:sldMkLst>
      </pc:sldChg>
    </pc:docChg>
  </pc:docChgLst>
  <pc:docChgLst>
    <pc:chgData name="Corinne Gehrer-capodanno" userId="S::cgehrerc@villanova.edu::1c938c50-1f67-4f64-b898-9dad53996973" providerId="AD" clId="Web-{7ADE7A3B-5E63-AD5F-3CC1-C8B1AF5C9D85}"/>
    <pc:docChg chg="addSld modSld sldOrd">
      <pc:chgData name="Corinne Gehrer-capodanno" userId="S::cgehrerc@villanova.edu::1c938c50-1f67-4f64-b898-9dad53996973" providerId="AD" clId="Web-{7ADE7A3B-5E63-AD5F-3CC1-C8B1AF5C9D85}" dt="2018-12-06T00:39:10.422" v="832" actId="1076"/>
      <pc:docMkLst>
        <pc:docMk/>
      </pc:docMkLst>
      <pc:sldChg chg="modSp modNotes">
        <pc:chgData name="Corinne Gehrer-capodanno" userId="S::cgehrerc@villanova.edu::1c938c50-1f67-4f64-b898-9dad53996973" providerId="AD" clId="Web-{7ADE7A3B-5E63-AD5F-3CC1-C8B1AF5C9D85}" dt="2018-12-06T00:08:05.515" v="402" actId="1076"/>
        <pc:sldMkLst>
          <pc:docMk/>
          <pc:sldMk cId="4192236127" sldId="258"/>
        </pc:sldMkLst>
        <pc:spChg chg="mod">
          <ac:chgData name="Corinne Gehrer-capodanno" userId="S::cgehrerc@villanova.edu::1c938c50-1f67-4f64-b898-9dad53996973" providerId="AD" clId="Web-{7ADE7A3B-5E63-AD5F-3CC1-C8B1AF5C9D85}" dt="2018-12-06T00:07:18.530" v="314" actId="20577"/>
          <ac:spMkLst>
            <pc:docMk/>
            <pc:sldMk cId="4192236127" sldId="258"/>
            <ac:spMk id="3" creationId="{8E7081DE-E755-4959-B9B3-98861CE10548}"/>
          </ac:spMkLst>
        </pc:spChg>
      </pc:sldChg>
      <pc:sldChg chg="modSp">
        <pc:chgData name="Corinne Gehrer-capodanno" userId="S::cgehrerc@villanova.edu::1c938c50-1f67-4f64-b898-9dad53996973" providerId="AD" clId="Web-{7ADE7A3B-5E63-AD5F-3CC1-C8B1AF5C9D85}" dt="2018-12-05T23:40:18.629" v="87" actId="20577"/>
        <pc:sldMkLst>
          <pc:docMk/>
          <pc:sldMk cId="4179105714" sldId="259"/>
        </pc:sldMkLst>
        <pc:spChg chg="mod">
          <ac:chgData name="Corinne Gehrer-capodanno" userId="S::cgehrerc@villanova.edu::1c938c50-1f67-4f64-b898-9dad53996973" providerId="AD" clId="Web-{7ADE7A3B-5E63-AD5F-3CC1-C8B1AF5C9D85}" dt="2018-12-05T23:40:18.629" v="87" actId="20577"/>
          <ac:spMkLst>
            <pc:docMk/>
            <pc:sldMk cId="4179105714" sldId="259"/>
            <ac:spMk id="3" creationId="{054064B6-948D-4C8C-8567-799E97D5EBEF}"/>
          </ac:spMkLst>
        </pc:spChg>
      </pc:sldChg>
      <pc:sldChg chg="modSp">
        <pc:chgData name="Corinne Gehrer-capodanno" userId="S::cgehrerc@villanova.edu::1c938c50-1f67-4f64-b898-9dad53996973" providerId="AD" clId="Web-{7ADE7A3B-5E63-AD5F-3CC1-C8B1AF5C9D85}" dt="2018-12-06T00:08:11.374" v="405" actId="20577"/>
        <pc:sldMkLst>
          <pc:docMk/>
          <pc:sldMk cId="2705921105" sldId="260"/>
        </pc:sldMkLst>
        <pc:spChg chg="mod">
          <ac:chgData name="Corinne Gehrer-capodanno" userId="S::cgehrerc@villanova.edu::1c938c50-1f67-4f64-b898-9dad53996973" providerId="AD" clId="Web-{7ADE7A3B-5E63-AD5F-3CC1-C8B1AF5C9D85}" dt="2018-12-06T00:08:11.374" v="405" actId="20577"/>
          <ac:spMkLst>
            <pc:docMk/>
            <pc:sldMk cId="2705921105" sldId="260"/>
            <ac:spMk id="3" creationId="{E0DC32A1-22E4-49D0-9D0C-DD7FF673AA8C}"/>
          </ac:spMkLst>
        </pc:spChg>
      </pc:sldChg>
      <pc:sldChg chg="modSp">
        <pc:chgData name="Corinne Gehrer-capodanno" userId="S::cgehrerc@villanova.edu::1c938c50-1f67-4f64-b898-9dad53996973" providerId="AD" clId="Web-{7ADE7A3B-5E63-AD5F-3CC1-C8B1AF5C9D85}" dt="2018-12-06T00:08:47.484" v="527" actId="20577"/>
        <pc:sldMkLst>
          <pc:docMk/>
          <pc:sldMk cId="144997521" sldId="261"/>
        </pc:sldMkLst>
        <pc:spChg chg="mod">
          <ac:chgData name="Corinne Gehrer-capodanno" userId="S::cgehrerc@villanova.edu::1c938c50-1f67-4f64-b898-9dad53996973" providerId="AD" clId="Web-{7ADE7A3B-5E63-AD5F-3CC1-C8B1AF5C9D85}" dt="2018-12-06T00:08:47.484" v="527" actId="20577"/>
          <ac:spMkLst>
            <pc:docMk/>
            <pc:sldMk cId="144997521" sldId="261"/>
            <ac:spMk id="3" creationId="{48A82A31-0F56-4ECE-89FC-6CD6A43A5EB2}"/>
          </ac:spMkLst>
        </pc:spChg>
      </pc:sldChg>
      <pc:sldChg chg="modSp">
        <pc:chgData name="Corinne Gehrer-capodanno" userId="S::cgehrerc@villanova.edu::1c938c50-1f67-4f64-b898-9dad53996973" providerId="AD" clId="Web-{7ADE7A3B-5E63-AD5F-3CC1-C8B1AF5C9D85}" dt="2018-12-06T00:33:36.800" v="607" actId="1076"/>
        <pc:sldMkLst>
          <pc:docMk/>
          <pc:sldMk cId="2230203224" sldId="267"/>
        </pc:sldMkLst>
        <pc:graphicFrameChg chg="mod modGraphic">
          <ac:chgData name="Corinne Gehrer-capodanno" userId="S::cgehrerc@villanova.edu::1c938c50-1f67-4f64-b898-9dad53996973" providerId="AD" clId="Web-{7ADE7A3B-5E63-AD5F-3CC1-C8B1AF5C9D85}" dt="2018-12-06T00:33:36.800" v="607" actId="1076"/>
          <ac:graphicFrameMkLst>
            <pc:docMk/>
            <pc:sldMk cId="2230203224" sldId="267"/>
            <ac:graphicFrameMk id="3" creationId="{8554B967-4764-4051-9799-E33D6D0A679C}"/>
          </ac:graphicFrameMkLst>
        </pc:graphicFrameChg>
      </pc:sldChg>
      <pc:sldChg chg="modSp">
        <pc:chgData name="Corinne Gehrer-capodanno" userId="S::cgehrerc@villanova.edu::1c938c50-1f67-4f64-b898-9dad53996973" providerId="AD" clId="Web-{7ADE7A3B-5E63-AD5F-3CC1-C8B1AF5C9D85}" dt="2018-12-06T00:39:10.422" v="832" actId="1076"/>
        <pc:sldMkLst>
          <pc:docMk/>
          <pc:sldMk cId="1813023723" sldId="269"/>
        </pc:sldMkLst>
        <pc:graphicFrameChg chg="mod modGraphic">
          <ac:chgData name="Corinne Gehrer-capodanno" userId="S::cgehrerc@villanova.edu::1c938c50-1f67-4f64-b898-9dad53996973" providerId="AD" clId="Web-{7ADE7A3B-5E63-AD5F-3CC1-C8B1AF5C9D85}" dt="2018-12-06T00:39:10.422" v="832" actId="1076"/>
          <ac:graphicFrameMkLst>
            <pc:docMk/>
            <pc:sldMk cId="1813023723" sldId="269"/>
            <ac:graphicFrameMk id="3" creationId="{3DD9900D-D59A-4FD4-8FF6-E89BCBAB628F}"/>
          </ac:graphicFrameMkLst>
        </pc:graphicFrameChg>
      </pc:sldChg>
      <pc:sldChg chg="modSp">
        <pc:chgData name="Corinne Gehrer-capodanno" userId="S::cgehrerc@villanova.edu::1c938c50-1f67-4f64-b898-9dad53996973" providerId="AD" clId="Web-{7ADE7A3B-5E63-AD5F-3CC1-C8B1AF5C9D85}" dt="2018-12-06T00:38:53.968" v="828" actId="1076"/>
        <pc:sldMkLst>
          <pc:docMk/>
          <pc:sldMk cId="1556622730" sldId="271"/>
        </pc:sldMkLst>
        <pc:graphicFrameChg chg="mod modGraphic">
          <ac:chgData name="Corinne Gehrer-capodanno" userId="S::cgehrerc@villanova.edu::1c938c50-1f67-4f64-b898-9dad53996973" providerId="AD" clId="Web-{7ADE7A3B-5E63-AD5F-3CC1-C8B1AF5C9D85}" dt="2018-12-06T00:38:53.968" v="828" actId="1076"/>
          <ac:graphicFrameMkLst>
            <pc:docMk/>
            <pc:sldMk cId="1556622730" sldId="271"/>
            <ac:graphicFrameMk id="4" creationId="{F8D7F1BC-D8C7-4B6F-B47E-5B8F4A77BB80}"/>
          </ac:graphicFrameMkLst>
        </pc:graphicFrameChg>
      </pc:sldChg>
      <pc:sldChg chg="modSp">
        <pc:chgData name="Corinne Gehrer-capodanno" userId="S::cgehrerc@villanova.edu::1c938c50-1f67-4f64-b898-9dad53996973" providerId="AD" clId="Web-{7ADE7A3B-5E63-AD5F-3CC1-C8B1AF5C9D85}" dt="2018-12-06T00:34:20.083" v="650" actId="20577"/>
        <pc:sldMkLst>
          <pc:docMk/>
          <pc:sldMk cId="461992424" sldId="273"/>
        </pc:sldMkLst>
        <pc:spChg chg="mod">
          <ac:chgData name="Corinne Gehrer-capodanno" userId="S::cgehrerc@villanova.edu::1c938c50-1f67-4f64-b898-9dad53996973" providerId="AD" clId="Web-{7ADE7A3B-5E63-AD5F-3CC1-C8B1AF5C9D85}" dt="2018-12-06T00:34:20.083" v="650" actId="20577"/>
          <ac:spMkLst>
            <pc:docMk/>
            <pc:sldMk cId="461992424" sldId="273"/>
            <ac:spMk id="3" creationId="{DCE6B946-6C12-45FC-B955-66CE2A7E2150}"/>
          </ac:spMkLst>
        </pc:spChg>
      </pc:sldChg>
      <pc:sldChg chg="modSp">
        <pc:chgData name="Corinne Gehrer-capodanno" userId="S::cgehrerc@villanova.edu::1c938c50-1f67-4f64-b898-9dad53996973" providerId="AD" clId="Web-{7ADE7A3B-5E63-AD5F-3CC1-C8B1AF5C9D85}" dt="2018-12-06T00:34:05.364" v="627" actId="1076"/>
        <pc:sldMkLst>
          <pc:docMk/>
          <pc:sldMk cId="2976043442" sldId="274"/>
        </pc:sldMkLst>
        <pc:graphicFrameChg chg="mod modGraphic">
          <ac:chgData name="Corinne Gehrer-capodanno" userId="S::cgehrerc@villanova.edu::1c938c50-1f67-4f64-b898-9dad53996973" providerId="AD" clId="Web-{7ADE7A3B-5E63-AD5F-3CC1-C8B1AF5C9D85}" dt="2018-12-06T00:34:05.364" v="627" actId="1076"/>
          <ac:graphicFrameMkLst>
            <pc:docMk/>
            <pc:sldMk cId="2976043442" sldId="274"/>
            <ac:graphicFrameMk id="4" creationId="{D2EB2C75-E4FC-466A-AA12-0DC77E97342B}"/>
          </ac:graphicFrameMkLst>
        </pc:graphicFrameChg>
      </pc:sldChg>
      <pc:sldChg chg="ord">
        <pc:chgData name="Corinne Gehrer-capodanno" userId="S::cgehrerc@villanova.edu::1c938c50-1f67-4f64-b898-9dad53996973" providerId="AD" clId="Web-{7ADE7A3B-5E63-AD5F-3CC1-C8B1AF5C9D85}" dt="2018-12-06T00:09:26.344" v="531" actId="1076"/>
        <pc:sldMkLst>
          <pc:docMk/>
          <pc:sldMk cId="1315981785" sldId="276"/>
        </pc:sldMkLst>
      </pc:sldChg>
      <pc:sldChg chg="add ord replId">
        <pc:chgData name="Corinne Gehrer-capodanno" userId="S::cgehrerc@villanova.edu::1c938c50-1f67-4f64-b898-9dad53996973" providerId="AD" clId="Web-{7ADE7A3B-5E63-AD5F-3CC1-C8B1AF5C9D85}" dt="2018-12-06T00:09:29.766" v="532" actId="1076"/>
        <pc:sldMkLst>
          <pc:docMk/>
          <pc:sldMk cId="231992500" sldId="279"/>
        </pc:sldMkLst>
      </pc:sldChg>
      <pc:sldChg chg="addSp delSp modSp add ord replId">
        <pc:chgData name="Corinne Gehrer-capodanno" userId="S::cgehrerc@villanova.edu::1c938c50-1f67-4f64-b898-9dad53996973" providerId="AD" clId="Web-{7ADE7A3B-5E63-AD5F-3CC1-C8B1AF5C9D85}" dt="2018-12-06T00:35:19.319" v="666" actId="20577"/>
        <pc:sldMkLst>
          <pc:docMk/>
          <pc:sldMk cId="1209807634" sldId="280"/>
        </pc:sldMkLst>
        <pc:spChg chg="mod">
          <ac:chgData name="Corinne Gehrer-capodanno" userId="S::cgehrerc@villanova.edu::1c938c50-1f67-4f64-b898-9dad53996973" providerId="AD" clId="Web-{7ADE7A3B-5E63-AD5F-3CC1-C8B1AF5C9D85}" dt="2018-12-06T00:35:19.319" v="666" actId="20577"/>
          <ac:spMkLst>
            <pc:docMk/>
            <pc:sldMk cId="1209807634" sldId="280"/>
            <ac:spMk id="3" creationId="{EED8B5D5-5BB0-4E66-80D9-A0308546F67A}"/>
          </ac:spMkLst>
        </pc:spChg>
        <pc:spChg chg="add del mod">
          <ac:chgData name="Corinne Gehrer-capodanno" userId="S::cgehrerc@villanova.edu::1c938c50-1f67-4f64-b898-9dad53996973" providerId="AD" clId="Web-{7ADE7A3B-5E63-AD5F-3CC1-C8B1AF5C9D85}" dt="2018-12-06T00:33:57.942" v="620" actId="20577"/>
          <ac:spMkLst>
            <pc:docMk/>
            <pc:sldMk cId="1209807634" sldId="280"/>
            <ac:spMk id="4" creationId="{2CF5C746-6FB4-49F9-8C82-190A25826120}"/>
          </ac:spMkLst>
        </pc:spChg>
      </pc:sldChg>
    </pc:docChg>
  </pc:docChgLst>
  <pc:docChgLst>
    <pc:chgData name="Rashmi Purvachar" userId="S::frashmip@villanova.edu::111b8532-1430-40d9-a0dd-be0f45c493b6" providerId="AD" clId="Web-{FA866BC2-0938-C73E-6FEB-8451625E9F77}"/>
    <pc:docChg chg="addSld delSld modSld">
      <pc:chgData name="Rashmi Purvachar" userId="S::frashmip@villanova.edu::111b8532-1430-40d9-a0dd-be0f45c493b6" providerId="AD" clId="Web-{FA866BC2-0938-C73E-6FEB-8451625E9F77}" dt="2018-12-06T02:55:22.953" v="370" actId="20577"/>
      <pc:docMkLst>
        <pc:docMk/>
      </pc:docMkLst>
      <pc:sldChg chg="addSp delSp modSp del mod setBg">
        <pc:chgData name="Rashmi Purvachar" userId="S::frashmip@villanova.edu::111b8532-1430-40d9-a0dd-be0f45c493b6" providerId="AD" clId="Web-{FA866BC2-0938-C73E-6FEB-8451625E9F77}" dt="2018-12-06T02:12:44.907" v="235"/>
        <pc:sldMkLst>
          <pc:docMk/>
          <pc:sldMk cId="109857222" sldId="256"/>
        </pc:sldMkLst>
        <pc:spChg chg="mod">
          <ac:chgData name="Rashmi Purvachar" userId="S::frashmip@villanova.edu::111b8532-1430-40d9-a0dd-be0f45c493b6" providerId="AD" clId="Web-{FA866BC2-0938-C73E-6FEB-8451625E9F77}" dt="2018-12-06T02:02:03.907" v="15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Rashmi Purvachar" userId="S::frashmip@villanova.edu::111b8532-1430-40d9-a0dd-be0f45c493b6" providerId="AD" clId="Web-{FA866BC2-0938-C73E-6FEB-8451625E9F77}" dt="2018-12-06T02:05:18.798" v="2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ashmi Purvachar" userId="S::frashmip@villanova.edu::111b8532-1430-40d9-a0dd-be0f45c493b6" providerId="AD" clId="Web-{FA866BC2-0938-C73E-6FEB-8451625E9F77}" dt="2018-12-06T02:05:26.533" v="27"/>
          <ac:spMkLst>
            <pc:docMk/>
            <pc:sldMk cId="109857222" sldId="256"/>
            <ac:spMk id="9" creationId="{C1283737-18BF-4EED-B54D-04FD9C60EE59}"/>
          </ac:spMkLst>
        </pc:spChg>
        <pc:spChg chg="add del">
          <ac:chgData name="Rashmi Purvachar" userId="S::frashmip@villanova.edu::111b8532-1430-40d9-a0dd-be0f45c493b6" providerId="AD" clId="Web-{FA866BC2-0938-C73E-6FEB-8451625E9F77}" dt="2018-12-06T02:05:38.876" v="29"/>
          <ac:spMkLst>
            <pc:docMk/>
            <pc:sldMk cId="109857222" sldId="256"/>
            <ac:spMk id="10" creationId="{B65AF479-7061-491E-9A36-C2645DDCC075}"/>
          </ac:spMkLst>
        </pc:spChg>
        <pc:spChg chg="add del">
          <ac:chgData name="Rashmi Purvachar" userId="S::frashmip@villanova.edu::111b8532-1430-40d9-a0dd-be0f45c493b6" providerId="AD" clId="Web-{FA866BC2-0938-C73E-6FEB-8451625E9F77}" dt="2018-12-06T02:02:03.907" v="15"/>
          <ac:spMkLst>
            <pc:docMk/>
            <pc:sldMk cId="109857222" sldId="256"/>
            <ac:spMk id="11" creationId="{A4322390-8B58-46BE-88EB-D9FD30C08743}"/>
          </ac:spMkLst>
        </pc:spChg>
        <pc:spChg chg="add del">
          <ac:chgData name="Rashmi Purvachar" userId="S::frashmip@villanova.edu::111b8532-1430-40d9-a0dd-be0f45c493b6" providerId="AD" clId="Web-{FA866BC2-0938-C73E-6FEB-8451625E9F77}" dt="2018-12-06T02:02:03.907" v="15"/>
          <ac:spMkLst>
            <pc:docMk/>
            <pc:sldMk cId="109857222" sldId="256"/>
            <ac:spMk id="13" creationId="{C885E190-58DD-42DD-A4A8-401E15C92A52}"/>
          </ac:spMkLst>
        </pc:spChg>
        <pc:picChg chg="add del mod">
          <ac:chgData name="Rashmi Purvachar" userId="S::frashmip@villanova.edu::111b8532-1430-40d9-a0dd-be0f45c493b6" providerId="AD" clId="Web-{FA866BC2-0938-C73E-6FEB-8451625E9F77}" dt="2018-12-06T02:00:42.548" v="4"/>
          <ac:picMkLst>
            <pc:docMk/>
            <pc:sldMk cId="109857222" sldId="256"/>
            <ac:picMk id="4" creationId="{08B7B2FC-490D-477E-A87E-4648840D90B6}"/>
          </ac:picMkLst>
        </pc:picChg>
        <pc:picChg chg="add mod ord">
          <ac:chgData name="Rashmi Purvachar" userId="S::frashmip@villanova.edu::111b8532-1430-40d9-a0dd-be0f45c493b6" providerId="AD" clId="Web-{FA866BC2-0938-C73E-6FEB-8451625E9F77}" dt="2018-12-06T02:02:13.642" v="16" actId="1076"/>
          <ac:picMkLst>
            <pc:docMk/>
            <pc:sldMk cId="109857222" sldId="256"/>
            <ac:picMk id="6" creationId="{3A9CCD29-AB35-46F9-977E-196A7DDEE540}"/>
          </ac:picMkLst>
        </pc:picChg>
      </pc:sldChg>
      <pc:sldChg chg="modSp">
        <pc:chgData name="Rashmi Purvachar" userId="S::frashmip@villanova.edu::111b8532-1430-40d9-a0dd-be0f45c493b6" providerId="AD" clId="Web-{FA866BC2-0938-C73E-6FEB-8451625E9F77}" dt="2018-12-06T02:15:46.173" v="330" actId="1076"/>
        <pc:sldMkLst>
          <pc:docMk/>
          <pc:sldMk cId="1959004841" sldId="257"/>
        </pc:sldMkLst>
        <pc:spChg chg="mod">
          <ac:chgData name="Rashmi Purvachar" userId="S::frashmip@villanova.edu::111b8532-1430-40d9-a0dd-be0f45c493b6" providerId="AD" clId="Web-{FA866BC2-0938-C73E-6FEB-8451625E9F77}" dt="2018-12-06T02:15:46.173" v="330" actId="1076"/>
          <ac:spMkLst>
            <pc:docMk/>
            <pc:sldMk cId="1959004841" sldId="257"/>
            <ac:spMk id="2" creationId="{749F9EBD-7102-4F3A-AB41-41EA84E9253F}"/>
          </ac:spMkLst>
        </pc:spChg>
      </pc:sldChg>
      <pc:sldChg chg="addSp modSp mod modClrScheme chgLayout">
        <pc:chgData name="Rashmi Purvachar" userId="S::frashmip@villanova.edu::111b8532-1430-40d9-a0dd-be0f45c493b6" providerId="AD" clId="Web-{FA866BC2-0938-C73E-6FEB-8451625E9F77}" dt="2018-12-06T02:55:17.812" v="368" actId="20577"/>
        <pc:sldMkLst>
          <pc:docMk/>
          <pc:sldMk cId="4192236127" sldId="258"/>
        </pc:sldMkLst>
        <pc:spChg chg="mod ord">
          <ac:chgData name="Rashmi Purvachar" userId="S::frashmip@villanova.edu::111b8532-1430-40d9-a0dd-be0f45c493b6" providerId="AD" clId="Web-{FA866BC2-0938-C73E-6FEB-8451625E9F77}" dt="2018-12-06T02:54:59.499" v="361"/>
          <ac:spMkLst>
            <pc:docMk/>
            <pc:sldMk cId="4192236127" sldId="258"/>
            <ac:spMk id="2" creationId="{64172C15-5C82-45DB-B4DC-90E96B267223}"/>
          </ac:spMkLst>
        </pc:spChg>
        <pc:spChg chg="mod ord">
          <ac:chgData name="Rashmi Purvachar" userId="S::frashmip@villanova.edu::111b8532-1430-40d9-a0dd-be0f45c493b6" providerId="AD" clId="Web-{FA866BC2-0938-C73E-6FEB-8451625E9F77}" dt="2018-12-06T02:55:17.812" v="368" actId="20577"/>
          <ac:spMkLst>
            <pc:docMk/>
            <pc:sldMk cId="4192236127" sldId="258"/>
            <ac:spMk id="3" creationId="{8E7081DE-E755-4959-B9B3-98861CE10548}"/>
          </ac:spMkLst>
        </pc:spChg>
        <pc:spChg chg="add mod ord">
          <ac:chgData name="Rashmi Purvachar" userId="S::frashmip@villanova.edu::111b8532-1430-40d9-a0dd-be0f45c493b6" providerId="AD" clId="Web-{FA866BC2-0938-C73E-6FEB-8451625E9F77}" dt="2018-12-06T02:54:59.499" v="361"/>
          <ac:spMkLst>
            <pc:docMk/>
            <pc:sldMk cId="4192236127" sldId="258"/>
            <ac:spMk id="4" creationId="{E80D4554-3B09-4B2D-A9ED-5D50C452F8A6}"/>
          </ac:spMkLst>
        </pc:spChg>
      </pc:sldChg>
      <pc:sldChg chg="addSp delSp modSp">
        <pc:chgData name="Rashmi Purvachar" userId="S::frashmip@villanova.edu::111b8532-1430-40d9-a0dd-be0f45c493b6" providerId="AD" clId="Web-{FA866BC2-0938-C73E-6FEB-8451625E9F77}" dt="2018-12-06T02:12:40.939" v="233" actId="20577"/>
        <pc:sldMkLst>
          <pc:docMk/>
          <pc:sldMk cId="4179105714" sldId="259"/>
        </pc:sldMkLst>
        <pc:spChg chg="del">
          <ac:chgData name="Rashmi Purvachar" userId="S::frashmip@villanova.edu::111b8532-1430-40d9-a0dd-be0f45c493b6" providerId="AD" clId="Web-{FA866BC2-0938-C73E-6FEB-8451625E9F77}" dt="2018-12-06T02:06:04.517" v="31"/>
          <ac:spMkLst>
            <pc:docMk/>
            <pc:sldMk cId="4179105714" sldId="259"/>
            <ac:spMk id="2" creationId="{7644FFAF-9F01-4D6D-A9E7-794C1A12888B}"/>
          </ac:spMkLst>
        </pc:spChg>
        <pc:spChg chg="mod">
          <ac:chgData name="Rashmi Purvachar" userId="S::frashmip@villanova.edu::111b8532-1430-40d9-a0dd-be0f45c493b6" providerId="AD" clId="Web-{FA866BC2-0938-C73E-6FEB-8451625E9F77}" dt="2018-12-06T02:12:40.939" v="233" actId="20577"/>
          <ac:spMkLst>
            <pc:docMk/>
            <pc:sldMk cId="4179105714" sldId="259"/>
            <ac:spMk id="3" creationId="{054064B6-948D-4C8C-8567-799E97D5EBEF}"/>
          </ac:spMkLst>
        </pc:spChg>
        <pc:spChg chg="add del mod">
          <ac:chgData name="Rashmi Purvachar" userId="S::frashmip@villanova.edu::111b8532-1430-40d9-a0dd-be0f45c493b6" providerId="AD" clId="Web-{FA866BC2-0938-C73E-6FEB-8451625E9F77}" dt="2018-12-06T02:06:14.923" v="33"/>
          <ac:spMkLst>
            <pc:docMk/>
            <pc:sldMk cId="4179105714" sldId="259"/>
            <ac:spMk id="5" creationId="{302906F3-0C23-42D6-9428-1DFDFB5D5ED4}"/>
          </ac:spMkLst>
        </pc:spChg>
        <pc:spChg chg="add mod">
          <ac:chgData name="Rashmi Purvachar" userId="S::frashmip@villanova.edu::111b8532-1430-40d9-a0dd-be0f45c493b6" providerId="AD" clId="Web-{FA866BC2-0938-C73E-6FEB-8451625E9F77}" dt="2018-12-06T02:11:38.282" v="190" actId="20577"/>
          <ac:spMkLst>
            <pc:docMk/>
            <pc:sldMk cId="4179105714" sldId="259"/>
            <ac:spMk id="7" creationId="{2AEBB70F-C8AC-41DB-9E71-0CDB1E526577}"/>
          </ac:spMkLst>
        </pc:spChg>
        <pc:picChg chg="add mod">
          <ac:chgData name="Rashmi Purvachar" userId="S::frashmip@villanova.edu::111b8532-1430-40d9-a0dd-be0f45c493b6" providerId="AD" clId="Web-{FA866BC2-0938-C73E-6FEB-8451625E9F77}" dt="2018-12-06T02:07:12.501" v="44" actId="14100"/>
          <ac:picMkLst>
            <pc:docMk/>
            <pc:sldMk cId="4179105714" sldId="259"/>
            <ac:picMk id="9" creationId="{32EEFDBB-BD0C-4942-B841-EC06EDC5FA13}"/>
          </ac:picMkLst>
        </pc:picChg>
      </pc:sldChg>
      <pc:sldChg chg="modSp add replId">
        <pc:chgData name="Rashmi Purvachar" userId="S::frashmip@villanova.edu::111b8532-1430-40d9-a0dd-be0f45c493b6" providerId="AD" clId="Web-{FA866BC2-0938-C73E-6FEB-8451625E9F77}" dt="2018-12-06T02:15:30.454" v="327" actId="20577"/>
        <pc:sldMkLst>
          <pc:docMk/>
          <pc:sldMk cId="3164782956" sldId="285"/>
        </pc:sldMkLst>
        <pc:spChg chg="mod">
          <ac:chgData name="Rashmi Purvachar" userId="S::frashmip@villanova.edu::111b8532-1430-40d9-a0dd-be0f45c493b6" providerId="AD" clId="Web-{FA866BC2-0938-C73E-6FEB-8451625E9F77}" dt="2018-12-06T02:15:30.454" v="327" actId="20577"/>
          <ac:spMkLst>
            <pc:docMk/>
            <pc:sldMk cId="3164782956" sldId="285"/>
            <ac:spMk id="3" creationId="{054064B6-948D-4C8C-8567-799E97D5EB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56296-71AB-4C87-A239-7BD26143174C}" type="datetimeFigureOut">
              <a:rPr lang="en-US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E2A8A-C665-4898-9560-9FB756B6D25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all about customization, making it tailored to an individual’s needs and preferences.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seek information via words, recommendation letters, news reports etc.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 systems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imitate this social process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enable quick filtering of the information on the web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based on individual’s needs and preferences. (taking from search history, sites like FB)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 customers, the products, based on their history of purchase or product searches.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Home page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Why do we need recommender systems? What is that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 which made it so popular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E2A8A-C665-4898-9560-9FB756B6D25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1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2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 – Popularity – plays – queue addition – members’ interactions – social data – search items – External data(box office performance, reviews)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features (location, language)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Implicit: based on users’ recent plays, ratings and other interactions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Explicit: taste preferences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Hybrid: Combine the above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RBM are neural networks that have been modified to work in collaborative filtering.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SVD++ is a form of Matrix Factorization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prize of one million dollars to anyone who could improve over the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0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600 users</a:t>
            </a:r>
          </a:p>
          <a:p>
            <a:r>
              <a:rPr lang="en-US" dirty="0" smtClean="0"/>
              <a:t>10,000 movies</a:t>
            </a:r>
          </a:p>
          <a:p>
            <a:r>
              <a:rPr lang="en-US" dirty="0" smtClean="0"/>
              <a:t>100</a:t>
            </a:r>
            <a:r>
              <a:rPr lang="en-US" baseline="0" dirty="0" smtClean="0"/>
              <a:t> thousand ratings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user represented by a unique id.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movie has a unique Id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users rated at least 20 movies.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out the average rating of each movie, we have to,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the dataset by the title of the movie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 mean of the rating for each movie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descending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‘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rating per movie’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 with 5 stars rated by just a single user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on top of the list which is incorrect.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really good movie gets a higher rating by a large number of users.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0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pairwise correlation between rows or columns of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</a:t>
            </a:r>
          </a:p>
          <a:p>
            <a:endParaRPr lang="en-US" dirty="0" smtClean="0"/>
          </a:p>
          <a:p>
            <a:r>
              <a:rPr lang="en-US" dirty="0" err="1" smtClean="0"/>
              <a:t>DataFrame.corrwith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axis=0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drop=False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other</a:t>
            </a:r>
            <a:r>
              <a:rPr lang="en-US" dirty="0" smtClean="0"/>
              <a:t> : </a:t>
            </a:r>
            <a:r>
              <a:rPr lang="en-US" i="1" dirty="0" err="1" smtClean="0">
                <a:effectLst/>
              </a:rPr>
              <a:t>DataFrame</a:t>
            </a:r>
            <a:r>
              <a:rPr lang="en-US" i="1" dirty="0" smtClean="0">
                <a:effectLst/>
              </a:rPr>
              <a:t>, </a:t>
            </a:r>
            <a:r>
              <a:rPr lang="en-US" i="1" dirty="0" err="1" smtClean="0">
                <a:effectLst/>
              </a:rPr>
              <a:t>Series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{0 or ‘index’, 1 or ‘columns’}, default 0</a:t>
            </a:r>
          </a:p>
          <a:p>
            <a:r>
              <a:rPr lang="en-US" dirty="0" smtClean="0">
                <a:effectLst/>
              </a:rPr>
              <a:t>0 or ‘index’ to compute column-wise, 1 or ‘columns’ for row-wise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default False</a:t>
            </a:r>
          </a:p>
          <a:p>
            <a:r>
              <a:rPr lang="en-US" dirty="0" smtClean="0">
                <a:effectLst/>
              </a:rPr>
              <a:t>Drop missing indices from result, default returns union of all</a:t>
            </a:r>
          </a:p>
          <a:p>
            <a:endParaRPr lang="en-US" dirty="0" smtClean="0"/>
          </a:p>
          <a:p>
            <a:r>
              <a:rPr lang="en-US" dirty="0" smtClean="0"/>
              <a:t>------------------</a:t>
            </a:r>
          </a:p>
          <a:p>
            <a:endParaRPr lang="en-US" dirty="0" smtClean="0"/>
          </a:p>
          <a:p>
            <a:r>
              <a:rPr lang="en-US" dirty="0" smtClean="0"/>
              <a:t>Improve the similarity quotient by retrieving correlated</a:t>
            </a:r>
            <a:r>
              <a:rPr lang="en-US" baseline="0" dirty="0" smtClean="0"/>
              <a:t> movies with more number of ratings.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4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that made recommendation system so important is that, we moved from an era of scarcity to an era of abundance.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it work?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"Explicit data 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from the users such as movie ratings,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 reviews.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data is information that is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provided intentionally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gathered from available data streams like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history, clicks, order history, etc.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set will be created for every user visiting the site.”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Analysis: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analysis processes the data periodically. A batch system might work fine to send an e-mail at a later date.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Near-real-time analysis gather data quickly which updates the analytics in few seconds. While using the same browsing session, this works best for providing recommendations.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7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8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New user cold start problem – </a:t>
            </a:r>
            <a:r>
              <a:rPr lang="en-US" sz="1200" b="1" dirty="0" smtClean="0"/>
              <a:t>no information about new users.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New item cold start problem – </a:t>
            </a:r>
            <a:r>
              <a:rPr lang="en-US" sz="1200" b="1" dirty="0" smtClean="0"/>
              <a:t>items with few/no ratings cannot be recommended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Sparsity problem: if there are </a:t>
            </a:r>
            <a:r>
              <a:rPr lang="en-US" sz="1200" b="1" dirty="0" smtClean="0"/>
              <a:t>many lists to be recommended </a:t>
            </a:r>
            <a:r>
              <a:rPr lang="en-US" sz="1200" dirty="0" smtClean="0"/>
              <a:t>and the </a:t>
            </a:r>
            <a:r>
              <a:rPr lang="en-US" sz="1200" b="1" dirty="0" smtClean="0"/>
              <a:t>user-rating matrix is sparse </a:t>
            </a:r>
            <a:r>
              <a:rPr lang="en-US" sz="1200" dirty="0" smtClean="0"/>
              <a:t>– it is hard to find the users who have rated the same item.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Difficult to pull out correlation</a:t>
            </a:r>
          </a:p>
          <a:p>
            <a:r>
              <a:rPr lang="en-US" dirty="0" smtClean="0"/>
              <a:t>---------------------------------------------------------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Better Scalability : because </a:t>
            </a:r>
            <a:r>
              <a:rPr lang="en-US" sz="1200" b="1" dirty="0" smtClean="0"/>
              <a:t>correlations are done between limited number of items </a:t>
            </a:r>
            <a:r>
              <a:rPr lang="en-US" sz="1200" dirty="0" smtClean="0"/>
              <a:t>instead of very large number of users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Reduced sparsity problem: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9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- similarity between items is computed based on the ratings instead of the meta data of item content.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- The point of content-based is that we have to know the content of both user and item. Usually you construct user-profile and item-profile using the content of shared attribute space. </a:t>
            </a:r>
            <a:endParaRPr 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HYBRID FILTERING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by making content-based and collaborative-based predictions separately and then combining them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one model.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 Cold start and Sparsity problem.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25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Comedy, Sitcoms, Drama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Trolls and Smurfs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E2A8A-C665-4898-9560-9FB756B6D2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6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32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875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5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1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06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2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6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7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7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6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0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hmiPurvachar/big-data-python-class/blob/master/Homeworks/Homework10/PURVACHAR_HW10_RecommenderSystem_Fall2018.ipynb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abuse.com/creating-a-simple-recommender-system-in-python-using-pandas/" TargetMode="External"/><Relationship Id="rId4" Type="http://schemas.openxmlformats.org/officeDocument/2006/relationships/hyperlink" Target="https://www.youtube.com/watch?v=BKCAkHn8jqA" TargetMode="External"/><Relationship Id="rId5" Type="http://schemas.openxmlformats.org/officeDocument/2006/relationships/hyperlink" Target="https://towardsdatascience.com/what-are-product-recommendation-engines-and-the-various-versions-of-them-9dcab4ee26d5" TargetMode="External"/><Relationship Id="rId6" Type="http://schemas.openxmlformats.org/officeDocument/2006/relationships/hyperlink" Target="https://towardsdatascience.com/5-advantages-recommendation-engines-can-offer-to-businesses-10b663977673" TargetMode="External"/><Relationship Id="rId7" Type="http://schemas.openxmlformats.org/officeDocument/2006/relationships/hyperlink" Target="https://grouplens.org/datasets/movielens/latest/" TargetMode="External"/><Relationship Id="rId8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2AEBB70F-C8AC-41DB-9E71-0CDB1E526577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9252154" cy="1223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 b="1" dirty="0"/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4064B6-948D-4C8C-8567-799E97D5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40" y="2377440"/>
            <a:ext cx="4338409" cy="42370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1"/>
                </a:solidFill>
              </a:rPr>
              <a:t>Fall18_CSC_9010_002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Big Data Analytics Using Python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1"/>
                </a:solidFill>
              </a:rPr>
              <a:t>Final Project Presentation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1"/>
                </a:solidFill>
              </a:rPr>
              <a:t>by,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/>
              <a:t>Rashmi Purvachar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chemeClr val="accent1"/>
                </a:solidFill>
              </a:rPr>
              <a:t>Dated,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400" dirty="0"/>
              <a:t>10th Dec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r="-1" b="-1"/>
          <a:stretch/>
        </p:blipFill>
        <p:spPr>
          <a:xfrm>
            <a:off x="7357403" y="3071477"/>
            <a:ext cx="4603041" cy="3543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6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Content-Based Filtering 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2" y="1723294"/>
            <a:ext cx="9964978" cy="45075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Recommend items are based on the </a:t>
            </a:r>
            <a:r>
              <a:rPr lang="en-US" sz="1700" b="1" dirty="0">
                <a:solidFill>
                  <a:schemeClr val="accent1"/>
                </a:solidFill>
              </a:rPr>
              <a:t>content</a:t>
            </a:r>
            <a:r>
              <a:rPr lang="en-US" sz="1700" dirty="0"/>
              <a:t> of the items rather than other user’s </a:t>
            </a:r>
            <a:r>
              <a:rPr lang="en-US" sz="1700" dirty="0" smtClean="0"/>
              <a:t>opinion.</a:t>
            </a:r>
          </a:p>
          <a:p>
            <a:pPr marL="0" indent="0">
              <a:buNone/>
            </a:pPr>
            <a:r>
              <a:rPr lang="en-US" sz="1700" dirty="0"/>
              <a:t>User profiles are created to describe the type of items that user prefers </a:t>
            </a:r>
            <a:r>
              <a:rPr lang="en-US" sz="1700" dirty="0" smtClean="0"/>
              <a:t>(Correlation </a:t>
            </a:r>
            <a:r>
              <a:rPr lang="en-US" sz="1700" dirty="0"/>
              <a:t>among items)</a:t>
            </a:r>
          </a:p>
          <a:p>
            <a:pPr marL="0" indent="0">
              <a:buNone/>
            </a:pPr>
            <a:r>
              <a:rPr lang="en-US" sz="1700" dirty="0"/>
              <a:t>Recommend items similar to the ones the user has liked (Browsed/purchased) in the </a:t>
            </a:r>
            <a:r>
              <a:rPr lang="en-US" sz="1700" dirty="0" smtClean="0"/>
              <a:t>past.</a:t>
            </a:r>
            <a:endParaRPr lang="en-US" sz="17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sz="1700" dirty="0"/>
              <a:t>No need for </a:t>
            </a:r>
            <a:r>
              <a:rPr lang="en-US" sz="1700" dirty="0" smtClean="0"/>
              <a:t>the data </a:t>
            </a:r>
            <a:r>
              <a:rPr lang="en-US" sz="1700" dirty="0"/>
              <a:t>on other users – no cold start and sparsity</a:t>
            </a:r>
          </a:p>
          <a:p>
            <a:r>
              <a:rPr lang="en-US" sz="1700" dirty="0"/>
              <a:t>Able to recommend users with unique taste (as it is based on items)</a:t>
            </a:r>
          </a:p>
          <a:p>
            <a:r>
              <a:rPr lang="en-US" sz="1700" dirty="0"/>
              <a:t>Able to recommend new and unpopular </a:t>
            </a:r>
            <a:r>
              <a:rPr lang="en-US" sz="1700" dirty="0" smtClean="0"/>
              <a:t>items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sz="1700" dirty="0"/>
              <a:t>Data should be in structured format (user profile)</a:t>
            </a:r>
          </a:p>
          <a:p>
            <a:r>
              <a:rPr lang="en-US" sz="1700" dirty="0"/>
              <a:t>Unable to use quality judgements from other users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accent1"/>
                </a:solidFill>
                <a:cs typeface="Calibri Light"/>
              </a:rPr>
              <a:t>A</a:t>
            </a:r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lgorithms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Collaborative Filtering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2956" y="1853248"/>
            <a:ext cx="4396339" cy="576262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Content based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934289"/>
            <a:ext cx="4755289" cy="211249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6" y="2934289"/>
            <a:ext cx="4883949" cy="32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 Light"/>
              </a:rPr>
              <a:t>Applications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cs typeface="Calibri Light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51588"/>
            <a:ext cx="5616216" cy="39722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There are numerous businesses that are gaining advantages of recommendation systems. Popular ones being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Amazon (product recommendations)</a:t>
            </a:r>
          </a:p>
          <a:p>
            <a:r>
              <a:rPr lang="en-US" dirty="0"/>
              <a:t>YouTube (video recommendations)</a:t>
            </a:r>
          </a:p>
          <a:p>
            <a:r>
              <a:rPr lang="en-US" dirty="0"/>
              <a:t>Facebook, Twitter (friend, To Follow recommendations)</a:t>
            </a:r>
          </a:p>
          <a:p>
            <a:r>
              <a:rPr lang="en-US" dirty="0"/>
              <a:t>Netflix (Movie/Shows recommendations)</a:t>
            </a:r>
          </a:p>
          <a:p>
            <a:r>
              <a:rPr lang="en-US" dirty="0"/>
              <a:t>Pandora (Music </a:t>
            </a:r>
            <a:r>
              <a:rPr lang="en-US" dirty="0" smtClean="0"/>
              <a:t>recommendation</a:t>
            </a:r>
            <a:r>
              <a:rPr lang="en-US" dirty="0"/>
              <a:t>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="" xmlns:a16="http://schemas.microsoft.com/office/drawing/2014/main" id="{1F7E4252-2F8C-4EA5-8B25-80F4D86EEA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E682A4-5C0C-437A-88CB-93903D449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BCB0AB8E-3445-441A-B43E-CED27841E7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42" y="861166"/>
            <a:ext cx="3980139" cy="513566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0202AA6-BAFE-417F-904D-4F7027D36D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62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Advantages 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2" y="1723294"/>
            <a:ext cx="9964978" cy="45075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fontAlgn="base"/>
            <a:r>
              <a:rPr lang="en-US" sz="1800" dirty="0">
                <a:cs typeface="Calibri"/>
              </a:rPr>
              <a:t>Increased Sales and </a:t>
            </a:r>
            <a:r>
              <a:rPr lang="en-US" sz="1800" dirty="0" smtClean="0">
                <a:cs typeface="Calibri"/>
              </a:rPr>
              <a:t>Revenues</a:t>
            </a:r>
          </a:p>
          <a:p>
            <a:pPr fontAlgn="base"/>
            <a:endParaRPr lang="en-US" sz="1800" dirty="0" smtClean="0"/>
          </a:p>
          <a:p>
            <a:pPr fontAlgn="base"/>
            <a:r>
              <a:rPr lang="en-US" sz="1800" dirty="0" smtClean="0"/>
              <a:t>Customer Satisfaction</a:t>
            </a:r>
          </a:p>
          <a:p>
            <a:pPr fontAlgn="base"/>
            <a:endParaRPr lang="en-US" sz="1800" dirty="0" smtClean="0"/>
          </a:p>
          <a:p>
            <a:pPr fontAlgn="base"/>
            <a:r>
              <a:rPr lang="en-US" sz="1800" dirty="0" smtClean="0"/>
              <a:t>Personalization</a:t>
            </a:r>
          </a:p>
          <a:p>
            <a:pPr fontAlgn="base"/>
            <a:endParaRPr lang="en-US" sz="1800" dirty="0" smtClean="0"/>
          </a:p>
          <a:p>
            <a:r>
              <a:rPr lang="en-US" dirty="0" smtClean="0"/>
              <a:t>Engage customers</a:t>
            </a:r>
          </a:p>
          <a:p>
            <a:endParaRPr lang="en-US" dirty="0"/>
          </a:p>
          <a:p>
            <a:r>
              <a:rPr lang="en-US" dirty="0"/>
              <a:t>Convert Shoppers to </a:t>
            </a:r>
            <a:r>
              <a:rPr lang="en-US" dirty="0" smtClean="0"/>
              <a:t>Customers</a:t>
            </a:r>
          </a:p>
          <a:p>
            <a:endParaRPr lang="en-US" dirty="0"/>
          </a:p>
          <a:p>
            <a:r>
              <a:rPr lang="en-US" dirty="0" smtClean="0"/>
              <a:t>Ad </a:t>
            </a:r>
            <a:r>
              <a:rPr lang="en-US" dirty="0"/>
              <a:t>Targeting (Retargeting)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1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					as </a:t>
            </a:r>
            <a:r>
              <a:rPr lang="en-US" sz="4000" b="1" dirty="0">
                <a:solidFill>
                  <a:schemeClr val="accent1"/>
                </a:solidFill>
                <a:cs typeface="Calibri Light"/>
              </a:rPr>
              <a:t>an Example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39817"/>
            <a:ext cx="9964978" cy="45075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900" dirty="0" smtClean="0">
                <a:cs typeface="Calibri"/>
              </a:rPr>
              <a:t>Captures BIG DATA</a:t>
            </a:r>
          </a:p>
          <a:p>
            <a:r>
              <a:rPr lang="en-US" sz="1900" dirty="0" smtClean="0">
                <a:cs typeface="Calibri"/>
              </a:rPr>
              <a:t>Customize Home pages  (Implicit, Explicit and Hybrid Data)</a:t>
            </a:r>
          </a:p>
          <a:p>
            <a:endParaRPr lang="en-US" sz="1900" dirty="0" smtClean="0">
              <a:cs typeface="Calibri"/>
            </a:endParaRPr>
          </a:p>
          <a:p>
            <a:pPr marL="0" indent="0">
              <a:buNone/>
            </a:pPr>
            <a:r>
              <a:rPr lang="en-US" sz="1900" dirty="0"/>
              <a:t>Netflix is a good example of the use of hybrid recommender systems. It makes recommendations by,</a:t>
            </a:r>
          </a:p>
          <a:p>
            <a:r>
              <a:rPr lang="en-US" sz="1900" dirty="0"/>
              <a:t>comparing the watching and searching habits of similar users (i.e., collaborative filtering) </a:t>
            </a:r>
          </a:p>
          <a:p>
            <a:r>
              <a:rPr lang="en-US" sz="1900" dirty="0"/>
              <a:t>offering movies that share characteristics with films that a user has rated highly (content-based filtering).</a:t>
            </a:r>
            <a:endParaRPr lang="en-US" sz="1900" dirty="0">
              <a:cs typeface="Calibri"/>
            </a:endParaRPr>
          </a:p>
          <a:p>
            <a:endParaRPr lang="en-US" sz="1900" dirty="0">
              <a:cs typeface="Calibri"/>
            </a:endParaRPr>
          </a:p>
          <a:p>
            <a:pPr marL="0" indent="0">
              <a:buNone/>
            </a:pPr>
            <a:r>
              <a:rPr lang="en-US" sz="1900" dirty="0" smtClean="0">
                <a:cs typeface="Calibri"/>
              </a:rPr>
              <a:t>Algorithms: </a:t>
            </a:r>
          </a:p>
          <a:p>
            <a:r>
              <a:rPr lang="en-US" sz="1900" dirty="0"/>
              <a:t>Restricted </a:t>
            </a:r>
            <a:r>
              <a:rPr lang="en-US" sz="1900" dirty="0" err="1"/>
              <a:t>Boltzman</a:t>
            </a:r>
            <a:r>
              <a:rPr lang="en-US" sz="1900" dirty="0"/>
              <a:t> Machines(RBM) </a:t>
            </a:r>
            <a:endParaRPr lang="en-US" sz="1900" dirty="0" smtClean="0"/>
          </a:p>
          <a:p>
            <a:r>
              <a:rPr lang="en-US" sz="1900" dirty="0" smtClean="0">
                <a:cs typeface="Calibri"/>
              </a:rPr>
              <a:t>SVD++ </a:t>
            </a:r>
            <a:r>
              <a:rPr lang="en-US" sz="1400" dirty="0" smtClean="0">
                <a:cs typeface="Calibri"/>
              </a:rPr>
              <a:t>(Single Value Decomposition)</a:t>
            </a:r>
          </a:p>
          <a:p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5" y="370852"/>
            <a:ext cx="2533162" cy="9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762" y="294456"/>
            <a:ext cx="4755116" cy="889196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	</a:t>
            </a:r>
            <a:r>
              <a:rPr lang="en-US" sz="4000" b="1" smtClean="0">
                <a:solidFill>
                  <a:schemeClr val="accent1"/>
                </a:solidFill>
                <a:cs typeface="Calibri Light"/>
              </a:rPr>
              <a:t>	Use Case 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8" y="2019615"/>
            <a:ext cx="4320047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cs typeface="Calibri"/>
              </a:rPr>
              <a:t>Problem Statement:</a:t>
            </a:r>
          </a:p>
          <a:p>
            <a:pPr marL="0" indent="0">
              <a:buNone/>
            </a:pPr>
            <a:r>
              <a:rPr lang="en-US" sz="1800" dirty="0"/>
              <a:t>Given a </a:t>
            </a:r>
            <a:r>
              <a:rPr lang="en-US" sz="1800" dirty="0" smtClean="0"/>
              <a:t>large set </a:t>
            </a:r>
            <a:r>
              <a:rPr lang="en-US" sz="1800" dirty="0"/>
              <a:t>of </a:t>
            </a:r>
            <a:r>
              <a:rPr lang="en-US" sz="1800" dirty="0" smtClean="0"/>
              <a:t>movies with </a:t>
            </a:r>
            <a:r>
              <a:rPr lang="en-US" sz="1800" dirty="0"/>
              <a:t>their </a:t>
            </a:r>
            <a:r>
              <a:rPr lang="en-US" sz="1800" dirty="0" smtClean="0"/>
              <a:t>ratings from many users, for one  particular movie can </a:t>
            </a:r>
            <a:r>
              <a:rPr lang="en-US" sz="1800" dirty="0"/>
              <a:t>we predict </a:t>
            </a:r>
            <a:r>
              <a:rPr lang="en-US" sz="1800" dirty="0" smtClean="0"/>
              <a:t>a small list of similar movies?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b="1" dirty="0" smtClean="0"/>
              <a:t>Dataset: </a:t>
            </a:r>
            <a:r>
              <a:rPr lang="en-US" dirty="0" err="1" smtClean="0"/>
              <a:t>Movielens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Movies:</a:t>
            </a:r>
          </a:p>
          <a:p>
            <a:pPr marL="0" indent="0">
              <a:buNone/>
            </a:pPr>
            <a:r>
              <a:rPr lang="en-US" dirty="0"/>
              <a:t>movie </a:t>
            </a:r>
            <a:r>
              <a:rPr lang="en-US" dirty="0" smtClean="0"/>
              <a:t>Id, title, genre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Ratings:  </a:t>
            </a:r>
          </a:p>
          <a:p>
            <a:pPr marL="0" indent="0">
              <a:buNone/>
            </a:pPr>
            <a:r>
              <a:rPr lang="en-US" dirty="0" err="1"/>
              <a:t>u</a:t>
            </a:r>
            <a:r>
              <a:rPr lang="en-US" dirty="0" err="1" smtClean="0"/>
              <a:t>serId</a:t>
            </a:r>
            <a:r>
              <a:rPr lang="en-US" dirty="0" smtClean="0"/>
              <a:t>, movie Id, rating, timestamp</a:t>
            </a:r>
            <a:r>
              <a:rPr lang="en-US" dirty="0" smtClean="0"/>
              <a:t>   </a:t>
            </a:r>
            <a:endParaRPr lang="en-US" dirty="0" smtClean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521952" y="2015133"/>
            <a:ext cx="6488723" cy="420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Load datasets </a:t>
            </a:r>
            <a:r>
              <a:rPr lang="mr-IN" dirty="0">
                <a:cs typeface="Calibri"/>
              </a:rPr>
              <a:t>–</a:t>
            </a:r>
            <a:r>
              <a:rPr lang="en-US" dirty="0">
                <a:cs typeface="Calibri"/>
              </a:rPr>
              <a:t> Movies and Ratings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0" y="457201"/>
            <a:ext cx="2130713" cy="568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2" y="2579077"/>
            <a:ext cx="5507852" cy="40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684" y="323112"/>
            <a:ext cx="6713484" cy="889196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	Use Case </a:t>
            </a:r>
            <a:r>
              <a:rPr lang="en-US" sz="4000" b="1" dirty="0">
                <a:solidFill>
                  <a:schemeClr val="accent1"/>
                </a:solidFill>
                <a:cs typeface="Calibri Light"/>
              </a:rPr>
              <a:t>:</a:t>
            </a:r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cs typeface="Calibri Light"/>
              </a:rPr>
              <a:t>Data Prep 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8" y="2019615"/>
            <a:ext cx="495309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Merge on common </a:t>
            </a:r>
            <a:r>
              <a:rPr lang="en-US" dirty="0" smtClean="0">
                <a:cs typeface="Calibri"/>
              </a:rPr>
              <a:t>attribute</a:t>
            </a:r>
            <a:r>
              <a:rPr lang="mr-IN" dirty="0" smtClean="0">
                <a:cs typeface="Calibri"/>
              </a:rPr>
              <a:t>–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>
                <a:cs typeface="Calibri"/>
              </a:rPr>
              <a:t>m</a:t>
            </a:r>
            <a:r>
              <a:rPr lang="en-US" dirty="0" err="1" smtClean="0">
                <a:cs typeface="Calibri"/>
              </a:rPr>
              <a:t>ovieId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295292" y="2056092"/>
            <a:ext cx="5539154" cy="42002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Average rating for each movie - Sort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474784"/>
            <a:ext cx="1947439" cy="519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2907811"/>
            <a:ext cx="5252031" cy="189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2" y="2854464"/>
            <a:ext cx="5396659" cy="27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7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762" y="294456"/>
            <a:ext cx="5904592" cy="889196"/>
          </a:xfrm>
        </p:spPr>
        <p:txBody>
          <a:bodyPr/>
          <a:lstStyle/>
          <a:p>
            <a:r>
              <a:rPr lang="en-US" sz="4000" b="1" smtClean="0">
                <a:solidFill>
                  <a:schemeClr val="accent1"/>
                </a:solidFill>
                <a:cs typeface="Calibri Light"/>
              </a:rPr>
              <a:t>	</a:t>
            </a:r>
            <a:r>
              <a:rPr lang="en-US" sz="4000" b="1">
                <a:solidFill>
                  <a:schemeClr val="accent1"/>
                </a:solidFill>
                <a:cs typeface="Calibri Light"/>
              </a:rPr>
              <a:t> Use Case : </a:t>
            </a:r>
            <a:r>
              <a:rPr lang="en-US" sz="2800" b="1">
                <a:solidFill>
                  <a:schemeClr val="accent1"/>
                </a:solidFill>
                <a:cs typeface="Calibri Light"/>
              </a:rPr>
              <a:t>Data Prep 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146" y="1476843"/>
            <a:ext cx="7801732" cy="706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C</a:t>
            </a:r>
            <a:r>
              <a:rPr lang="en-US" sz="1600" dirty="0" smtClean="0"/>
              <a:t>alculate </a:t>
            </a:r>
            <a:r>
              <a:rPr lang="en-US" sz="1600" dirty="0"/>
              <a:t>the total number of ratings for a movie and </a:t>
            </a:r>
            <a:r>
              <a:rPr lang="en-US" sz="1600" dirty="0" smtClean="0"/>
              <a:t>Sort</a:t>
            </a:r>
            <a:endParaRPr lang="en-US" sz="1600" dirty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74146" y="3901315"/>
            <a:ext cx="11465808" cy="48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cs typeface="Calibri"/>
              </a:rPr>
              <a:t>Create </a:t>
            </a:r>
            <a:r>
              <a:rPr lang="en-US" sz="1600" dirty="0" err="1" smtClean="0">
                <a:cs typeface="Calibri"/>
              </a:rPr>
              <a:t>DataFrame</a:t>
            </a:r>
            <a:r>
              <a:rPr lang="en-US" sz="1600" dirty="0" smtClean="0">
                <a:cs typeface="Calibri"/>
              </a:rPr>
              <a:t> to include both </a:t>
            </a:r>
            <a:r>
              <a:rPr lang="mr-IN" sz="1600" dirty="0" smtClean="0">
                <a:cs typeface="Calibri"/>
              </a:rPr>
              <a:t>–</a:t>
            </a:r>
            <a:r>
              <a:rPr lang="en-US" sz="1600" dirty="0" smtClean="0">
                <a:cs typeface="Calibri"/>
              </a:rPr>
              <a:t> ‘</a:t>
            </a:r>
            <a:r>
              <a:rPr lang="en-US" sz="1600" dirty="0" smtClean="0"/>
              <a:t>average </a:t>
            </a:r>
            <a:r>
              <a:rPr lang="en-US" sz="1600" dirty="0"/>
              <a:t>rating per </a:t>
            </a:r>
            <a:r>
              <a:rPr lang="en-US" sz="1600" dirty="0" smtClean="0"/>
              <a:t>movie’</a:t>
            </a:r>
            <a:r>
              <a:rPr lang="en-US" sz="1600" dirty="0"/>
              <a:t> and the </a:t>
            </a:r>
            <a:r>
              <a:rPr lang="en-US" sz="1600" dirty="0" smtClean="0"/>
              <a:t>’total number </a:t>
            </a:r>
            <a:r>
              <a:rPr lang="en-US" sz="1600" dirty="0"/>
              <a:t>of ratings per </a:t>
            </a:r>
            <a:r>
              <a:rPr lang="en-US" sz="1600" dirty="0" smtClean="0"/>
              <a:t>movie’</a:t>
            </a:r>
            <a:endParaRPr lang="en-US" sz="1600" dirty="0">
              <a:cs typeface="Calibri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474784"/>
            <a:ext cx="1947439" cy="519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1893764"/>
            <a:ext cx="8128000" cy="177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4381876"/>
            <a:ext cx="8128000" cy="241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684" y="323112"/>
            <a:ext cx="6713484" cy="889196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	Use Case : </a:t>
            </a:r>
            <a:r>
              <a:rPr lang="en-US" sz="2000" b="1" dirty="0" smtClean="0">
                <a:solidFill>
                  <a:schemeClr val="accent1"/>
                </a:solidFill>
                <a:cs typeface="Calibri Light"/>
              </a:rPr>
              <a:t>Evaluation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8" y="1632753"/>
            <a:ext cx="495309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Create User-movie-rating matrix</a:t>
            </a:r>
          </a:p>
          <a:p>
            <a:r>
              <a:rPr lang="en-US" dirty="0" smtClean="0">
                <a:cs typeface="Calibri"/>
              </a:rPr>
              <a:t>Select a movie to find similarity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13938" y="1628271"/>
            <a:ext cx="5539154" cy="4200245"/>
          </a:xfrm>
        </p:spPr>
        <p:txBody>
          <a:bodyPr/>
          <a:lstStyle/>
          <a:p>
            <a:r>
              <a:rPr lang="en-US" dirty="0" smtClean="0">
                <a:cs typeface="Calibri"/>
              </a:rPr>
              <a:t>Find correlation value with rest of the movies</a:t>
            </a:r>
          </a:p>
          <a:p>
            <a:r>
              <a:rPr lang="en-US" dirty="0" smtClean="0">
                <a:cs typeface="Calibri"/>
              </a:rPr>
              <a:t>Sort in descending order of </a:t>
            </a:r>
            <a:r>
              <a:rPr lang="en-US" dirty="0">
                <a:cs typeface="Calibri"/>
              </a:rPr>
              <a:t>correlation value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474784"/>
            <a:ext cx="1947439" cy="519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3005346"/>
            <a:ext cx="4654154" cy="2301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53" y="2528123"/>
            <a:ext cx="5556739" cy="40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684" y="323112"/>
            <a:ext cx="6713484" cy="889196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	Use Case : </a:t>
            </a:r>
            <a:r>
              <a:rPr lang="en-US" sz="2000" b="1" dirty="0" smtClean="0">
                <a:solidFill>
                  <a:schemeClr val="accent1"/>
                </a:solidFill>
                <a:cs typeface="Calibri Light"/>
              </a:rPr>
              <a:t>Results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8" y="1632753"/>
            <a:ext cx="10738431" cy="4926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Improve similarity by using both factors - ‘correlation’ and ‘more ratings’</a:t>
            </a:r>
          </a:p>
          <a:p>
            <a:r>
              <a:rPr lang="en-US" dirty="0" smtClean="0">
                <a:cs typeface="Calibri"/>
              </a:rPr>
              <a:t>Correlated movies with more ratings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1200" dirty="0" err="1" smtClean="0">
                <a:cs typeface="Calibri"/>
              </a:rPr>
              <a:t>Github</a:t>
            </a:r>
            <a:r>
              <a:rPr lang="en-US" sz="1200" dirty="0" smtClean="0">
                <a:cs typeface="Calibri"/>
              </a:rPr>
              <a:t> link:</a:t>
            </a:r>
          </a:p>
          <a:p>
            <a:pPr marL="0" indent="0">
              <a:buNone/>
            </a:pPr>
            <a:r>
              <a:rPr lang="en-US" sz="1400" dirty="0">
                <a:cs typeface="Calibri"/>
                <a:hlinkClick r:id="rId3"/>
              </a:rPr>
              <a:t>https://</a:t>
            </a:r>
            <a:r>
              <a:rPr lang="en-US" sz="1400" dirty="0" smtClean="0">
                <a:cs typeface="Calibri"/>
                <a:hlinkClick r:id="rId3"/>
              </a:rPr>
              <a:t>github.com/RashmiPurvachar/big-data-python-class/blob/master/Homeworks/Homework10/PURVACHAR_HW10_RecommenderSystem_Fall2018.ipynb</a:t>
            </a:r>
            <a:endParaRPr lang="en-US" sz="1400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" y="474784"/>
            <a:ext cx="1947439" cy="519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3" y="2932895"/>
            <a:ext cx="10058400" cy="24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4FFAF-9F01-4D6D-A9E7-794C1A12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98379" cy="927565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AGENDA</a:t>
            </a:r>
            <a:endParaRPr lang="en-US" b="1" dirty="0">
              <a:solidFill>
                <a:schemeClr val="accent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4064B6-948D-4C8C-8567-799E97D5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5" y="1982849"/>
            <a:ext cx="7737852" cy="38451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Recommender systems?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smtClean="0"/>
              <a:t>Why use Recommendation systems?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How </a:t>
            </a:r>
            <a:r>
              <a:rPr lang="en-US" sz="1600" dirty="0"/>
              <a:t>Does a Recommendation Engine Really Work?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Different types of recommendations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Applications of Recommendation Engines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Advantages of Recommendation </a:t>
            </a:r>
            <a:r>
              <a:rPr lang="en-US" sz="1600" dirty="0" smtClean="0"/>
              <a:t>systems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Netflix  as an Example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smtClean="0"/>
              <a:t>Use </a:t>
            </a:r>
            <a:r>
              <a:rPr lang="en-US" sz="1600" dirty="0"/>
              <a:t>case - Movie Recommender System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47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References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2" y="1723294"/>
            <a:ext cx="9964978" cy="45075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u="sng" dirty="0">
                <a:hlinkClick r:id="rId3"/>
              </a:rPr>
              <a:t>https://stackabuse.com/creating-a-simple-recommender-system-in-python-using-pandas</a:t>
            </a:r>
            <a:r>
              <a:rPr lang="en-US" sz="1800" u="sng" dirty="0" smtClean="0">
                <a:hlinkClick r:id="rId3"/>
              </a:rPr>
              <a:t>/</a:t>
            </a:r>
            <a:r>
              <a:rPr lang="en-US" sz="1800" u="sng" dirty="0" smtClean="0"/>
              <a:t> - an article by Usman Malik</a:t>
            </a:r>
            <a:endParaRPr lang="en-US" sz="1800" dirty="0"/>
          </a:p>
          <a:p>
            <a:r>
              <a:rPr lang="en-US" sz="1800" u="sng" dirty="0">
                <a:hlinkClick r:id="rId4"/>
              </a:rPr>
              <a:t>https://</a:t>
            </a:r>
            <a:r>
              <a:rPr lang="en-US" sz="1800" u="sng" dirty="0" smtClean="0">
                <a:hlinkClick r:id="rId4"/>
              </a:rPr>
              <a:t>www.youtube.com/watch?v=BKCAkHn8jqA</a:t>
            </a:r>
            <a:r>
              <a:rPr lang="en-US" sz="1800" u="sng" dirty="0" smtClean="0"/>
              <a:t> - Recommender Systems tutorial by </a:t>
            </a:r>
            <a:r>
              <a:rPr lang="en-US" sz="1800" u="sng" dirty="0" err="1" smtClean="0"/>
              <a:t>Simplilearn</a:t>
            </a:r>
            <a:endParaRPr lang="en-US" sz="1800" dirty="0"/>
          </a:p>
          <a:p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towardsdatascience.com/what-are-product-recommendation-engines-and-the-various-versions-of-them-9dcab4ee26d5</a:t>
            </a:r>
            <a:r>
              <a:rPr lang="en-US" sz="1800" u="sng" dirty="0" smtClean="0"/>
              <a:t> - </a:t>
            </a:r>
            <a:endParaRPr lang="en-US" sz="1800" dirty="0"/>
          </a:p>
          <a:p>
            <a:r>
              <a:rPr lang="en-US" sz="1800" u="sng" dirty="0">
                <a:hlinkClick r:id="rId6"/>
              </a:rPr>
              <a:t>https://</a:t>
            </a:r>
            <a:r>
              <a:rPr lang="en-US" sz="1800" u="sng" dirty="0" smtClean="0">
                <a:hlinkClick r:id="rId6"/>
              </a:rPr>
              <a:t>towardsdatascience.com/5-advantages-recommendation-engines-can-offer-to-businesses-10b663977673</a:t>
            </a:r>
            <a:endParaRPr lang="en-US" sz="1800" u="sng" dirty="0" smtClean="0"/>
          </a:p>
          <a:p>
            <a:r>
              <a:rPr lang="en-US" sz="1800" dirty="0">
                <a:hlinkClick r:id="rId7"/>
              </a:rPr>
              <a:t>https://grouplens.org/datasets/movielens/latest</a:t>
            </a:r>
            <a:r>
              <a:rPr lang="en-US" sz="1800" dirty="0" smtClean="0">
                <a:hlinkClick r:id="rId7"/>
              </a:rPr>
              <a:t>/</a:t>
            </a:r>
            <a:r>
              <a:rPr lang="en-US" sz="1800" dirty="0" smtClean="0"/>
              <a:t> - Dataset </a:t>
            </a:r>
            <a:r>
              <a:rPr lang="en-US" sz="1800" dirty="0" smtClean="0"/>
              <a:t>download</a:t>
            </a:r>
          </a:p>
          <a:p>
            <a:r>
              <a:rPr lang="en-US" sz="1800" dirty="0">
                <a:hlinkClick r:id="rId8"/>
              </a:rPr>
              <a:t>https://</a:t>
            </a:r>
            <a:r>
              <a:rPr lang="en-US" sz="1800" dirty="0" err="1">
                <a:hlinkClick r:id="rId8"/>
              </a:rPr>
              <a:t>en.wikipedia.org</a:t>
            </a:r>
            <a:r>
              <a:rPr lang="en-US" sz="1800" dirty="0">
                <a:hlinkClick r:id="rId8"/>
              </a:rPr>
              <a:t>/wiki/</a:t>
            </a:r>
            <a:r>
              <a:rPr lang="en-US" sz="1800" dirty="0" err="1">
                <a:hlinkClick r:id="rId8"/>
              </a:rPr>
              <a:t>Netflix_Prize</a:t>
            </a:r>
            <a:r>
              <a:rPr lang="en-US" sz="1800" dirty="0">
                <a:hlinkClick r:id="rId8"/>
              </a:rPr>
              <a:t> </a:t>
            </a:r>
            <a:r>
              <a:rPr lang="en-US" sz="1800" dirty="0"/>
              <a:t> </a:t>
            </a:r>
            <a:r>
              <a:rPr lang="en-US" sz="1800" dirty="0" smtClean="0"/>
              <a:t>- Netflix Prize </a:t>
            </a:r>
            <a:r>
              <a:rPr lang="en-US" sz="1800" dirty="0" err="1" smtClean="0"/>
              <a:t>Compitition</a:t>
            </a:r>
            <a:r>
              <a:rPr lang="en-US" sz="1800" dirty="0" smtClean="0"/>
              <a:t> for SVD++</a:t>
            </a:r>
            <a:endParaRPr lang="en-US" sz="1800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6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7346F9-64AB-4C0A-A6D4-8CC2F0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/>
                </a:solidFill>
                <a:cs typeface="Calibri Light"/>
              </a:rPr>
              <a:t>So,</a:t>
            </a:r>
            <a:r>
              <a:rPr lang="en-US" b="1">
                <a:solidFill>
                  <a:schemeClr val="accent1"/>
                </a:solidFill>
              </a:rPr>
              <a:t> Questions ??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BEC0F0F2-8FA5-4A7E-AA7A-44A18766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196" y="2052918"/>
            <a:ext cx="2996772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E507F2-D773-4514-84AE-41E50597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2668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Recommender Systems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DC32A1-22E4-49D0-9D0C-DD7FF673A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564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smtClean="0"/>
              <a:t>Recommender systems are an extensive </a:t>
            </a:r>
            <a:r>
              <a:rPr lang="en-US" sz="1800" dirty="0"/>
              <a:t>class of web applications that involve predicting user responses to options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They are </a:t>
            </a:r>
            <a:r>
              <a:rPr lang="en-US" sz="1800" dirty="0"/>
              <a:t>a type of filter to narrow down a list of available options and help user find relevant items with a huge selection </a:t>
            </a:r>
            <a:r>
              <a:rPr lang="en-US" sz="1800" dirty="0" smtClean="0"/>
              <a:t>list</a:t>
            </a:r>
            <a:r>
              <a:rPr lang="en-US" sz="1800" dirty="0"/>
              <a:t>,</a:t>
            </a:r>
            <a:r>
              <a:rPr lang="en-US" sz="1800" dirty="0" smtClean="0"/>
              <a:t> </a:t>
            </a:r>
            <a:r>
              <a:rPr lang="en-US" sz="1800" dirty="0"/>
              <a:t>based on their unique needs and preferences. </a:t>
            </a:r>
          </a:p>
          <a:p>
            <a:pPr lvl="1"/>
            <a:r>
              <a:rPr lang="en-US" sz="1400" dirty="0" smtClean="0"/>
              <a:t>Offering </a:t>
            </a:r>
            <a:r>
              <a:rPr lang="en-US" sz="1400" dirty="0"/>
              <a:t>news articles to online news-paper readers, based on prediction </a:t>
            </a:r>
            <a:r>
              <a:rPr lang="en-US" sz="1400" dirty="0" smtClean="0"/>
              <a:t>of </a:t>
            </a:r>
            <a:r>
              <a:rPr lang="en-US" sz="1400" dirty="0"/>
              <a:t>reader’s </a:t>
            </a:r>
            <a:r>
              <a:rPr lang="en-US" sz="1400" dirty="0" smtClean="0"/>
              <a:t>interests.</a:t>
            </a:r>
          </a:p>
          <a:p>
            <a:pPr lvl="1"/>
            <a:r>
              <a:rPr lang="en-US" sz="1400" dirty="0" smtClean="0"/>
              <a:t>Recommending products based on customers’ search/purchase history.</a:t>
            </a:r>
            <a:endParaRPr lang="en-US" sz="1400" dirty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9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7346F9-64AB-4C0A-A6D4-8CC2F01B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Why </a:t>
            </a:r>
            <a:r>
              <a:rPr lang="en-US" sz="4000" b="1" dirty="0">
                <a:solidFill>
                  <a:schemeClr val="accent1"/>
                </a:solidFill>
                <a:cs typeface="Calibri Light"/>
              </a:rPr>
              <a:t>use Recommendation systems</a:t>
            </a:r>
            <a:r>
              <a:rPr lang="en-US" sz="4000" b="1" dirty="0" smtClean="0">
                <a:solidFill>
                  <a:schemeClr val="accent1"/>
                </a:solidFill>
                <a:cs typeface="Calibri Light"/>
              </a:rPr>
              <a:t>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03311" y="1945201"/>
            <a:ext cx="4396338" cy="576262"/>
          </a:xfrm>
        </p:spPr>
        <p:txBody>
          <a:bodyPr/>
          <a:lstStyle/>
          <a:p>
            <a:r>
              <a:rPr lang="en-US" dirty="0" smtClean="0"/>
              <a:t>Era of Scarcity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348FAD-3CC3-4992-B743-FD4F47853E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dirty="0"/>
              <a:t>Retail - Shelf space is a scarce commodity.</a:t>
            </a:r>
          </a:p>
          <a:p>
            <a:r>
              <a:rPr lang="en-US" sz="1400" dirty="0" smtClean="0"/>
              <a:t>Limits the number of items that a retailer can accommodate </a:t>
            </a:r>
          </a:p>
          <a:p>
            <a:r>
              <a:rPr lang="en-US" sz="1400" dirty="0" smtClean="0"/>
              <a:t>Expensive </a:t>
            </a:r>
            <a:r>
              <a:rPr lang="en-US" sz="1400" dirty="0"/>
              <a:t>as it involves real-estate </a:t>
            </a:r>
          </a:p>
          <a:p>
            <a:r>
              <a:rPr lang="en-US" sz="1400" dirty="0"/>
              <a:t>Maintenance is an </a:t>
            </a:r>
            <a:r>
              <a:rPr lang="en-US" sz="1400" dirty="0" smtClean="0"/>
              <a:t>over-head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Entertainment </a:t>
            </a:r>
            <a:r>
              <a:rPr lang="mr-IN" sz="1600" dirty="0"/>
              <a:t>–</a:t>
            </a:r>
            <a:r>
              <a:rPr lang="en-US" sz="1600" dirty="0"/>
              <a:t> Time limit</a:t>
            </a:r>
          </a:p>
          <a:p>
            <a:r>
              <a:rPr lang="en-US" sz="1400" dirty="0"/>
              <a:t>Limited number shows in Movie theaters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551311" y="1938338"/>
            <a:ext cx="4396339" cy="576262"/>
          </a:xfrm>
        </p:spPr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551310" y="2514600"/>
            <a:ext cx="4396339" cy="3741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With </a:t>
            </a:r>
            <a:r>
              <a:rPr lang="en-US" sz="1600" dirty="0"/>
              <a:t>internet, web enabled near-zero-cost dissemination of information.</a:t>
            </a:r>
          </a:p>
          <a:p>
            <a:pPr marL="0" indent="0">
              <a:buNone/>
            </a:pPr>
            <a:r>
              <a:rPr lang="en-US" sz="1600" dirty="0"/>
              <a:t>More choices of necessities – Need better filters to </a:t>
            </a:r>
            <a:r>
              <a:rPr lang="en-US" sz="1600" dirty="0" smtClean="0"/>
              <a:t>choose</a:t>
            </a:r>
            <a:r>
              <a:rPr lang="en-US" sz="1600" dirty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Recommendation Engines</a:t>
            </a:r>
            <a:r>
              <a:rPr lang="en-US" sz="1600" b="1" dirty="0" smtClean="0">
                <a:solidFill>
                  <a:schemeClr val="accent1"/>
                </a:solidFill>
              </a:rPr>
              <a:t>!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dirty="0"/>
              <a:t>No shelf space limitation (Amazon) </a:t>
            </a:r>
          </a:p>
          <a:p>
            <a:r>
              <a:rPr lang="en-US" sz="1600" dirty="0"/>
              <a:t>No Time limitation (Netflix)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How 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Does a Recommendation Engine </a:t>
            </a:r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Work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?</a:t>
            </a:r>
            <a:r>
              <a:rPr lang="en-US" sz="4400" dirty="0"/>
              <a:t/>
            </a:r>
            <a:br>
              <a:rPr lang="en-US" sz="4400" dirty="0"/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cs typeface="Calibri"/>
              </a:rPr>
              <a:t>4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Step Process: Data Collection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Storage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Analysis - Filtering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800" dirty="0"/>
              <a:t>Data </a:t>
            </a:r>
            <a:r>
              <a:rPr lang="en-US" sz="1800" dirty="0" smtClean="0"/>
              <a:t>Collection:</a:t>
            </a:r>
          </a:p>
          <a:p>
            <a:pPr lvl="1"/>
            <a:r>
              <a:rPr lang="en-US" sz="1600" dirty="0" smtClean="0"/>
              <a:t>Explicit: Data that </a:t>
            </a:r>
            <a:r>
              <a:rPr lang="en-US" sz="1600" dirty="0"/>
              <a:t>is provided </a:t>
            </a:r>
            <a:r>
              <a:rPr lang="en-US" sz="1600" dirty="0" smtClean="0"/>
              <a:t>intentionally by users</a:t>
            </a:r>
          </a:p>
          <a:p>
            <a:pPr lvl="1"/>
            <a:r>
              <a:rPr lang="en-US" sz="1600" dirty="0" smtClean="0"/>
              <a:t>Implicit: Data gathered </a:t>
            </a:r>
            <a:r>
              <a:rPr lang="en-US" sz="1600" dirty="0"/>
              <a:t>from available data streams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Data Storage: </a:t>
            </a:r>
          </a:p>
          <a:p>
            <a:pPr lvl="1"/>
            <a:r>
              <a:rPr lang="en-US" dirty="0" smtClean="0"/>
              <a:t>More the data, better is the recommendation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ype </a:t>
            </a:r>
            <a:r>
              <a:rPr lang="en-US" dirty="0"/>
              <a:t>of data </a:t>
            </a:r>
            <a:r>
              <a:rPr lang="en-US" dirty="0" smtClean="0"/>
              <a:t>is the deciding factor to choose </a:t>
            </a:r>
            <a:r>
              <a:rPr lang="en-US" dirty="0"/>
              <a:t>type of storage 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Data Analysis: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Describe and evaluate data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nspecting</a:t>
            </a:r>
            <a:r>
              <a:rPr lang="en-US" dirty="0"/>
              <a:t>, cleansing, </a:t>
            </a:r>
            <a:r>
              <a:rPr lang="en-US" dirty="0" smtClean="0"/>
              <a:t>transforming the data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How 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Does a Recommendation Engine </a:t>
            </a:r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Work? </a:t>
            </a:r>
            <a:r>
              <a:rPr lang="en-US" sz="2800" b="1" dirty="0" smtClean="0">
                <a:solidFill>
                  <a:schemeClr val="accent1"/>
                </a:solidFill>
                <a:cs typeface="Calibri Light"/>
              </a:rPr>
              <a:t>Contd.</a:t>
            </a:r>
            <a:r>
              <a:rPr lang="en-US" sz="4400" dirty="0"/>
              <a:t/>
            </a:r>
            <a:br>
              <a:rPr lang="en-US" sz="4400" dirty="0"/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cs typeface="Calibri"/>
              </a:rPr>
              <a:t>4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Step Process: Data Collection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Storage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Analysis </a:t>
            </a:r>
            <a:r>
              <a:rPr lang="mr-IN" sz="1800" dirty="0" smtClean="0">
                <a:cs typeface="Calibri"/>
              </a:rPr>
              <a:t>–</a:t>
            </a:r>
            <a:r>
              <a:rPr lang="en-US" sz="1800" dirty="0" smtClean="0">
                <a:cs typeface="Calibri"/>
              </a:rPr>
              <a:t> </a:t>
            </a:r>
            <a:r>
              <a:rPr lang="en-US" sz="1800" b="1" dirty="0" smtClean="0">
                <a:solidFill>
                  <a:schemeClr val="accent1"/>
                </a:solidFill>
                <a:cs typeface="Calibri"/>
              </a:rPr>
              <a:t>Filtering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dirty="0" smtClean="0">
                <a:cs typeface="Calibri"/>
              </a:rPr>
              <a:t>4. </a:t>
            </a:r>
            <a:r>
              <a:rPr lang="en-US" dirty="0" smtClean="0"/>
              <a:t>Data </a:t>
            </a:r>
            <a:r>
              <a:rPr lang="en-US" dirty="0"/>
              <a:t>Filtering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hoosing </a:t>
            </a:r>
            <a:r>
              <a:rPr lang="en-US" dirty="0"/>
              <a:t>a smaller part of your dataset and using that subset for </a:t>
            </a:r>
            <a:r>
              <a:rPr lang="en-US" dirty="0" smtClean="0"/>
              <a:t>recommendation.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Two popular methods are,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Collaborative Filtering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Content-based Filtering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9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F270E3-CC2E-4937-B258-9CAEAA4C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7634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Collaborative Filtering</a:t>
            </a:r>
            <a:r>
              <a:rPr lang="en-US" sz="4400" dirty="0"/>
              <a:t/>
            </a:r>
            <a:br>
              <a:rPr lang="en-US" sz="4400" dirty="0"/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82A31-0F56-4ECE-89FC-6CD6A43A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F</a:t>
            </a:r>
            <a:r>
              <a:rPr lang="en-US" sz="1800" dirty="0" smtClean="0"/>
              <a:t>inds </a:t>
            </a:r>
            <a:r>
              <a:rPr lang="en-US" sz="1800" dirty="0"/>
              <a:t>a subset of users who have </a:t>
            </a:r>
            <a:r>
              <a:rPr lang="en-US" sz="1800" b="1" dirty="0">
                <a:solidFill>
                  <a:schemeClr val="accent1"/>
                </a:solidFill>
              </a:rPr>
              <a:t>similar tastes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1"/>
                </a:solidFill>
              </a:rPr>
              <a:t>preferences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and </a:t>
            </a:r>
            <a:r>
              <a:rPr lang="en-US" sz="1800" dirty="0"/>
              <a:t>use this subset for offering </a:t>
            </a:r>
            <a:r>
              <a:rPr lang="en-US" sz="1800" dirty="0" smtClean="0"/>
              <a:t>recommendations to the </a:t>
            </a:r>
            <a:r>
              <a:rPr lang="en-US" sz="1800" dirty="0"/>
              <a:t>target users</a:t>
            </a:r>
            <a:r>
              <a:rPr lang="en-US" sz="1800" dirty="0" smtClean="0"/>
              <a:t>. </a:t>
            </a:r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 sz="1800" dirty="0" smtClean="0">
              <a:cs typeface="Calibri"/>
            </a:endParaRPr>
          </a:p>
          <a:p>
            <a:pPr marL="0" indent="0">
              <a:buNone/>
            </a:pPr>
            <a:r>
              <a:rPr lang="en-US" dirty="0"/>
              <a:t>Basic assumptions:</a:t>
            </a:r>
          </a:p>
          <a:p>
            <a:r>
              <a:rPr lang="en-US" dirty="0"/>
              <a:t>Users with similar interests have common preferences.</a:t>
            </a:r>
          </a:p>
          <a:p>
            <a:r>
              <a:rPr lang="en-US" dirty="0"/>
              <a:t>Sufficiently large number of user preferences are available.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Two popular approaches are,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User - Based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Item - Based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1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cs typeface="Calibri Light"/>
              </a:rPr>
              <a:t>Collaborative </a:t>
            </a:r>
            <a:r>
              <a:rPr lang="en-US" b="1" dirty="0" smtClean="0">
                <a:solidFill>
                  <a:schemeClr val="accent1"/>
                </a:solidFill>
                <a:cs typeface="Calibri Light"/>
              </a:rPr>
              <a:t>Filtering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 </a:t>
            </a:r>
            <a:r>
              <a:rPr lang="en-US" sz="2000" b="1" dirty="0">
                <a:solidFill>
                  <a:schemeClr val="accent1"/>
                </a:solidFill>
                <a:cs typeface="Calibri Light"/>
              </a:rPr>
              <a:t>Contd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2681" y="1565117"/>
            <a:ext cx="5033719" cy="576262"/>
          </a:xfrm>
        </p:spPr>
        <p:txBody>
          <a:bodyPr/>
          <a:lstStyle/>
          <a:p>
            <a:pPr algn="ctr"/>
            <a:r>
              <a:rPr lang="en-US" b="1" dirty="0" smtClean="0"/>
              <a:t>User - Based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69205" y="2356338"/>
            <a:ext cx="5033718" cy="37417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dirty="0"/>
              <a:t>This uses </a:t>
            </a:r>
            <a:r>
              <a:rPr lang="en-US" sz="2100" b="1" dirty="0"/>
              <a:t>User-item rating matrix </a:t>
            </a:r>
            <a:r>
              <a:rPr lang="en-US" sz="2100" dirty="0"/>
              <a:t>to,</a:t>
            </a:r>
          </a:p>
          <a:p>
            <a:r>
              <a:rPr lang="en-US" sz="1900" dirty="0"/>
              <a:t>Make </a:t>
            </a:r>
            <a:r>
              <a:rPr lang="en-US" sz="1900" dirty="0">
                <a:solidFill>
                  <a:schemeClr val="accent1"/>
                </a:solidFill>
              </a:rPr>
              <a:t>User-to-user</a:t>
            </a:r>
            <a:r>
              <a:rPr lang="en-US" sz="1900" dirty="0"/>
              <a:t> correlations</a:t>
            </a:r>
          </a:p>
          <a:p>
            <a:r>
              <a:rPr lang="en-US" sz="1900" dirty="0"/>
              <a:t>Find highly </a:t>
            </a:r>
            <a:r>
              <a:rPr lang="en-US" sz="1900" dirty="0">
                <a:solidFill>
                  <a:schemeClr val="accent1"/>
                </a:solidFill>
              </a:rPr>
              <a:t>correlated users</a:t>
            </a:r>
          </a:p>
          <a:p>
            <a:r>
              <a:rPr lang="en-US" sz="1900" dirty="0"/>
              <a:t>Recommend items preferred by those users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Pros: </a:t>
            </a:r>
          </a:p>
          <a:p>
            <a:r>
              <a:rPr lang="en-US" sz="1900" dirty="0"/>
              <a:t>No knowledge of item features is needed</a:t>
            </a:r>
          </a:p>
          <a:p>
            <a:pPr marL="0" indent="0">
              <a:buNone/>
            </a:pP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Cons: </a:t>
            </a:r>
          </a:p>
          <a:p>
            <a:r>
              <a:rPr lang="en-US" sz="1900" dirty="0"/>
              <a:t>New user cold start problem </a:t>
            </a:r>
          </a:p>
          <a:p>
            <a:r>
              <a:rPr lang="en-US" sz="1900" dirty="0"/>
              <a:t>New item cold start problem </a:t>
            </a:r>
          </a:p>
          <a:p>
            <a:r>
              <a:rPr lang="en-US" sz="1900" dirty="0"/>
              <a:t>Sparsity </a:t>
            </a:r>
            <a:r>
              <a:rPr lang="en-US" sz="1900" dirty="0" smtClean="0"/>
              <a:t>problem</a:t>
            </a:r>
            <a:endParaRPr lang="en-US" sz="1900" dirty="0">
              <a:cs typeface="Calibri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445801" y="1565117"/>
            <a:ext cx="4396339" cy="576262"/>
          </a:xfrm>
        </p:spPr>
        <p:txBody>
          <a:bodyPr/>
          <a:lstStyle/>
          <a:p>
            <a:pPr algn="ctr"/>
            <a:r>
              <a:rPr lang="en-US" b="1" dirty="0" smtClean="0"/>
              <a:t>Item - Based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709571" y="2356338"/>
            <a:ext cx="4825937" cy="42203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900" dirty="0"/>
              <a:t>This uses </a:t>
            </a:r>
            <a:r>
              <a:rPr lang="en-US" sz="1900" b="1" dirty="0"/>
              <a:t>User-item rating matrix </a:t>
            </a:r>
            <a:r>
              <a:rPr lang="en-US" sz="1900" dirty="0"/>
              <a:t>to,</a:t>
            </a:r>
          </a:p>
          <a:p>
            <a:r>
              <a:rPr lang="en-US" dirty="0"/>
              <a:t>Make </a:t>
            </a:r>
            <a:r>
              <a:rPr lang="en-US" dirty="0">
                <a:solidFill>
                  <a:schemeClr val="accent1"/>
                </a:solidFill>
              </a:rPr>
              <a:t>Item-to-Item</a:t>
            </a:r>
            <a:r>
              <a:rPr lang="en-US" dirty="0"/>
              <a:t> correlations</a:t>
            </a:r>
          </a:p>
          <a:p>
            <a:r>
              <a:rPr lang="en-US" dirty="0"/>
              <a:t>Find highly </a:t>
            </a:r>
            <a:r>
              <a:rPr lang="en-US" dirty="0">
                <a:solidFill>
                  <a:schemeClr val="accent1"/>
                </a:solidFill>
              </a:rPr>
              <a:t>correlated items</a:t>
            </a:r>
          </a:p>
          <a:p>
            <a:r>
              <a:rPr lang="en-US" dirty="0"/>
              <a:t>Recommend items with highest correlation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Pros: </a:t>
            </a:r>
          </a:p>
          <a:p>
            <a:r>
              <a:rPr lang="en-US" dirty="0"/>
              <a:t>No knowledge of item features is needed</a:t>
            </a:r>
          </a:p>
          <a:p>
            <a:r>
              <a:rPr lang="en-US" dirty="0"/>
              <a:t>Better scalability - correlations are done between items instead of users</a:t>
            </a:r>
          </a:p>
          <a:p>
            <a:r>
              <a:rPr lang="en-US" dirty="0"/>
              <a:t>Reduced sparsity problem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Cons: </a:t>
            </a:r>
          </a:p>
          <a:p>
            <a:r>
              <a:rPr lang="en-US" dirty="0"/>
              <a:t>New user cold start problem </a:t>
            </a:r>
          </a:p>
          <a:p>
            <a:r>
              <a:rPr lang="en-US" dirty="0"/>
              <a:t>New item cold start problem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1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611" y="571500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cs typeface="Calibri Light"/>
              </a:rPr>
              <a:t>Collaborative Filtering Contd</a:t>
            </a:r>
            <a:r>
              <a:rPr lang="en-US" sz="28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2FEA51AE-2D18-46BE-B2CA-B90B131689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E6A537E-C106-45AE-9BBB-3CE5594418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="" xmlns:a16="http://schemas.microsoft.com/office/drawing/2014/main" id="{F918BA52-E4A7-4EEC-898E-C49023767C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6D3F3B7-282C-4DDC-AD1B-C497F2942B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36F19A6F-8F5F-450F-8EBD-E4C86B64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User-Based</a:t>
            </a:r>
          </a:p>
          <a:p>
            <a:r>
              <a:rPr lang="en-US" sz="1400" dirty="0" smtClean="0"/>
              <a:t>User 1 and 3 are highly correlated</a:t>
            </a:r>
          </a:p>
          <a:p>
            <a:endParaRPr lang="en-US" sz="1400" dirty="0"/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Item - Based</a:t>
            </a:r>
            <a:endParaRPr lang="en-US" sz="1400" dirty="0"/>
          </a:p>
          <a:p>
            <a:r>
              <a:rPr lang="en-US" sz="1400" dirty="0" smtClean="0"/>
              <a:t>Item 1 </a:t>
            </a:r>
            <a:r>
              <a:rPr lang="en-US" sz="1400" dirty="0"/>
              <a:t>and 3 are highly correlated</a:t>
            </a:r>
          </a:p>
          <a:p>
            <a:endParaRPr lang="en-US" sz="1400" dirty="0"/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51" y="1914963"/>
            <a:ext cx="6495847" cy="36376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60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471</TotalTime>
  <Words>1573</Words>
  <Application>Microsoft Macintosh PowerPoint</Application>
  <PresentationFormat>Widescreen</PresentationFormat>
  <Paragraphs>342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Century Gothic</vt:lpstr>
      <vt:lpstr>Mangal</vt:lpstr>
      <vt:lpstr>Wingdings 3</vt:lpstr>
      <vt:lpstr>Arial</vt:lpstr>
      <vt:lpstr>Ion</vt:lpstr>
      <vt:lpstr>PowerPoint Presentation</vt:lpstr>
      <vt:lpstr>AGENDA</vt:lpstr>
      <vt:lpstr>Recommender Systems</vt:lpstr>
      <vt:lpstr>Why use Recommendation systems?</vt:lpstr>
      <vt:lpstr>How Does a Recommendation Engine Work? </vt:lpstr>
      <vt:lpstr>How Does a Recommendation Engine Work? Contd. </vt:lpstr>
      <vt:lpstr>Collaborative Filtering </vt:lpstr>
      <vt:lpstr>Collaborative Filtering Contd.</vt:lpstr>
      <vt:lpstr>Collaborative Filtering Contd.</vt:lpstr>
      <vt:lpstr>Content-Based Filtering  </vt:lpstr>
      <vt:lpstr>Algorithms </vt:lpstr>
      <vt:lpstr>Applications   </vt:lpstr>
      <vt:lpstr>Advantages  </vt:lpstr>
      <vt:lpstr>     as an Example </vt:lpstr>
      <vt:lpstr>  Use Case </vt:lpstr>
      <vt:lpstr> Use Case : Data Prep </vt:lpstr>
      <vt:lpstr>  Use Case : Data Prep </vt:lpstr>
      <vt:lpstr> Use Case : Evaluation</vt:lpstr>
      <vt:lpstr> Use Case : Results</vt:lpstr>
      <vt:lpstr>References </vt:lpstr>
      <vt:lpstr>So, Questions ??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Rashmi Purvachar</cp:lastModifiedBy>
  <cp:revision>1828</cp:revision>
  <dcterms:created xsi:type="dcterms:W3CDTF">2013-07-15T20:26:40Z</dcterms:created>
  <dcterms:modified xsi:type="dcterms:W3CDTF">2018-12-10T23:56:04Z</dcterms:modified>
</cp:coreProperties>
</file>